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3" r:id="rId1"/>
  </p:sldMasterIdLst>
  <p:notesMasterIdLst>
    <p:notesMasterId r:id="rId36"/>
  </p:notesMasterIdLst>
  <p:handoutMasterIdLst>
    <p:handoutMasterId r:id="rId37"/>
  </p:handoutMasterIdLst>
  <p:sldIdLst>
    <p:sldId id="1827" r:id="rId2"/>
    <p:sldId id="1964" r:id="rId3"/>
    <p:sldId id="1890" r:id="rId4"/>
    <p:sldId id="2215" r:id="rId5"/>
    <p:sldId id="2216" r:id="rId6"/>
    <p:sldId id="2214" r:id="rId7"/>
    <p:sldId id="2217" r:id="rId8"/>
    <p:sldId id="2218" r:id="rId9"/>
    <p:sldId id="2221" r:id="rId10"/>
    <p:sldId id="2222" r:id="rId11"/>
    <p:sldId id="2223" r:id="rId12"/>
    <p:sldId id="2224" r:id="rId13"/>
    <p:sldId id="2225" r:id="rId14"/>
    <p:sldId id="2226" r:id="rId15"/>
    <p:sldId id="2227" r:id="rId16"/>
    <p:sldId id="2228" r:id="rId17"/>
    <p:sldId id="2229" r:id="rId18"/>
    <p:sldId id="2230" r:id="rId19"/>
    <p:sldId id="2231" r:id="rId20"/>
    <p:sldId id="2232" r:id="rId21"/>
    <p:sldId id="2233" r:id="rId22"/>
    <p:sldId id="2234" r:id="rId23"/>
    <p:sldId id="2235" r:id="rId24"/>
    <p:sldId id="2236" r:id="rId25"/>
    <p:sldId id="2237" r:id="rId26"/>
    <p:sldId id="2238" r:id="rId27"/>
    <p:sldId id="2239" r:id="rId28"/>
    <p:sldId id="2241" r:id="rId29"/>
    <p:sldId id="2242" r:id="rId30"/>
    <p:sldId id="2243" r:id="rId31"/>
    <p:sldId id="2244" r:id="rId32"/>
    <p:sldId id="2240" r:id="rId33"/>
    <p:sldId id="2219" r:id="rId34"/>
    <p:sldId id="258" r:id="rId35"/>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86374"/>
  </p:normalViewPr>
  <p:slideViewPr>
    <p:cSldViewPr snapToGrid="0" showGuides="1">
      <p:cViewPr varScale="1">
        <p:scale>
          <a:sx n="61" d="100"/>
          <a:sy n="61" d="100"/>
        </p:scale>
        <p:origin x="102" y="1008"/>
      </p:cViewPr>
      <p:guideLst>
        <p:guide orient="horz" pos="2208"/>
        <p:guide pos="3840"/>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2023/6/4</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4T09:16:18.396"/>
    </inkml:context>
    <inkml:brush xml:id="br0">
      <inkml:brushProperty name="width" value="0.1" units="cm"/>
      <inkml:brushProperty name="height" value="0.1" units="cm"/>
      <inkml:brushProperty name="color" value="#AE198D"/>
      <inkml:brushProperty name="inkEffects" value="galaxy"/>
      <inkml:brushProperty name="anchorX" value="-3578.22485"/>
      <inkml:brushProperty name="anchorY" value="-4408.62598"/>
      <inkml:brushProperty name="scaleFactor" value="0.5"/>
    </inkml:brush>
  </inkml:definitions>
  <inkml:trace contextRef="#ctx0" brushRef="#br0">0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t>2023/6/4</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95568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1920931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607624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7686174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520817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7088685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1670622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8131036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909745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AA5F0-770B-410C-90B7-ECBA0CF9027F}"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351947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3246854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5410192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0437595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7047053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8801273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9026886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4394372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5865577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5230712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996664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AA5F0-770B-410C-90B7-ECBA0CF9027F}"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9925951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36415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AA5F0-770B-410C-90B7-ECBA0CF9027F}"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2246258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1411673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34</a:t>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465595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429498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100543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AA5F0-770B-410C-90B7-ECBA0CF9027F}"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734567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9</a:t>
            </a:fld>
            <a:endParaRPr lang="zh-CN" altLang="en-US" dirty="0"/>
          </a:p>
        </p:txBody>
      </p:sp>
    </p:spTree>
    <p:extLst>
      <p:ext uri="{BB962C8B-B14F-4D97-AF65-F5344CB8AC3E}">
        <p14:creationId xmlns:p14="http://schemas.microsoft.com/office/powerpoint/2010/main" val="8986948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image" Target="../media/image27.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样式1-首页">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srcRect r="25963"/>
          <a:stretch>
            <a:fillRect/>
          </a:stretch>
        </p:blipFill>
        <p:spPr>
          <a:xfrm>
            <a:off x="7191376" y="133072"/>
            <a:ext cx="5028334" cy="6535793"/>
          </a:xfrm>
          <a:prstGeom prst="rect">
            <a:avLst/>
          </a:prstGeom>
        </p:spPr>
      </p:pic>
      <p:sp>
        <p:nvSpPr>
          <p:cNvPr id="7" name="矩形 6"/>
          <p:cNvSpPr/>
          <p:nvPr userDrawn="1"/>
        </p:nvSpPr>
        <p:spPr>
          <a:xfrm>
            <a:off x="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3549208" y="3871615"/>
            <a:ext cx="7287114" cy="781876"/>
          </a:xfrm>
        </p:spPr>
        <p:txBody>
          <a:bodyPr>
            <a:normAutofit/>
          </a:bodyPr>
          <a:lstStyle>
            <a:lvl1pPr marL="0" indent="0" algn="l">
              <a:buNone/>
              <a:defRPr sz="3200">
                <a:solidFill>
                  <a:schemeClr val="tx1"/>
                </a:solidFill>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zh-CN" altLang="en-US" dirty="0"/>
          </a:p>
        </p:txBody>
      </p:sp>
      <p:sp>
        <p:nvSpPr>
          <p:cNvPr id="14" name="文本占位符 12"/>
          <p:cNvSpPr>
            <a:spLocks noGrp="1"/>
          </p:cNvSpPr>
          <p:nvPr>
            <p:ph type="body" sz="quarter" idx="11" hasCustomPrompt="1"/>
          </p:nvPr>
        </p:nvSpPr>
        <p:spPr>
          <a:xfrm>
            <a:off x="3549208" y="5438453"/>
            <a:ext cx="7287114" cy="410333"/>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15" name="文本占位符 12"/>
          <p:cNvSpPr>
            <a:spLocks noGrp="1"/>
          </p:cNvSpPr>
          <p:nvPr>
            <p:ph type="body" sz="quarter" idx="12" hasCustomPrompt="1"/>
          </p:nvPr>
        </p:nvSpPr>
        <p:spPr>
          <a:xfrm>
            <a:off x="3549208" y="4908366"/>
            <a:ext cx="7287114" cy="410335"/>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8" name="矩形 7"/>
          <p:cNvSpPr/>
          <p:nvPr userDrawn="1"/>
        </p:nvSpPr>
        <p:spPr>
          <a:xfrm>
            <a:off x="1152525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12"/>
          <p:cNvSpPr>
            <a:spLocks noGrp="1"/>
          </p:cNvSpPr>
          <p:nvPr>
            <p:ph type="body" sz="quarter" idx="13" hasCustomPrompt="1"/>
          </p:nvPr>
        </p:nvSpPr>
        <p:spPr>
          <a:xfrm>
            <a:off x="3549208" y="1484311"/>
            <a:ext cx="7287114" cy="2386807"/>
          </a:xfrm>
        </p:spPr>
        <p:txBody>
          <a:bodyPr>
            <a:noAutofit/>
          </a:bodyPr>
          <a:lstStyle>
            <a:lvl1pPr marL="0" indent="0">
              <a:lnSpc>
                <a:spcPct val="100000"/>
              </a:lnSpc>
              <a:spcBef>
                <a:spcPts val="0"/>
              </a:spcBef>
              <a:buNone/>
              <a:defRPr sz="6600" b="1">
                <a:solidFill>
                  <a:schemeClr val="tx1"/>
                </a:solidFill>
                <a:latin typeface="+mn-ea"/>
                <a:ea typeface="+mn-ea"/>
              </a:defRPr>
            </a:lvl1pPr>
          </a:lstStyle>
          <a:p>
            <a:pPr lvl="0"/>
            <a:r>
              <a:rPr lang="zh-CN" altLang="en-US" dirty="0"/>
              <a:t>单击此处</a:t>
            </a:r>
            <a:endParaRPr lang="en-US" altLang="zh-CN" dirty="0"/>
          </a:p>
          <a:p>
            <a:pPr lvl="0"/>
            <a:r>
              <a:rPr lang="zh-CN" altLang="en-US" dirty="0"/>
              <a:t>输入大标题</a:t>
            </a:r>
          </a:p>
        </p:txBody>
      </p:sp>
      <p:sp>
        <p:nvSpPr>
          <p:cNvPr id="9" name="矩形 8"/>
          <p:cNvSpPr/>
          <p:nvPr userDrawn="1"/>
        </p:nvSpPr>
        <p:spPr>
          <a:xfrm>
            <a:off x="292799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11121340"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userDrawn="1"/>
        </p:nvSpPr>
        <p:spPr>
          <a:xfrm rot="16200000">
            <a:off x="10462781"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r>
              <a:rPr lang="en-US" altLang="zh-CN" dirty="0">
                <a:solidFill>
                  <a:schemeClr val="bg1">
                    <a:alpha val="5000"/>
                  </a:schemeClr>
                </a:solidFill>
              </a:rPr>
              <a:t>BEIJING INSTITUTE OF TECHNOLOGY</a:t>
            </a:r>
          </a:p>
        </p:txBody>
      </p:sp>
      <p:grpSp>
        <p:nvGrpSpPr>
          <p:cNvPr id="16" name="组合 15"/>
          <p:cNvGrpSpPr/>
          <p:nvPr userDrawn="1"/>
        </p:nvGrpSpPr>
        <p:grpSpPr>
          <a:xfrm>
            <a:off x="611819" y="2031917"/>
            <a:ext cx="1732861" cy="3286784"/>
            <a:chOff x="9778366" y="1977238"/>
            <a:chExt cx="1732861" cy="3286784"/>
          </a:xfrm>
          <a:solidFill>
            <a:schemeClr val="bg1">
              <a:alpha val="5000"/>
            </a:schemeClr>
          </a:solidFill>
        </p:grpSpPr>
        <p:grpSp>
          <p:nvGrpSpPr>
            <p:cNvPr id="17" name="组合 16"/>
            <p:cNvGrpSpPr/>
            <p:nvPr/>
          </p:nvGrpSpPr>
          <p:grpSpPr>
            <a:xfrm>
              <a:off x="9778366" y="2020414"/>
              <a:ext cx="567014" cy="3193100"/>
              <a:chOff x="11305242" y="2003776"/>
              <a:chExt cx="354194" cy="1994619"/>
            </a:xfrm>
            <a:grpFill/>
          </p:grpSpPr>
          <p:sp>
            <p:nvSpPr>
              <p:cNvPr id="32"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3" name="Freeform 6"/>
              <p:cNvSpPr/>
              <p:nvPr/>
            </p:nvSpPr>
            <p:spPr bwMode="auto">
              <a:xfrm>
                <a:off x="11382341" y="3698614"/>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11305242" y="2003776"/>
                <a:ext cx="354194" cy="439406"/>
                <a:chOff x="5548313" y="2084388"/>
                <a:chExt cx="547688" cy="679451"/>
              </a:xfrm>
              <a:grpFill/>
            </p:grpSpPr>
            <p:sp>
              <p:nvSpPr>
                <p:cNvPr id="3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5" name="组合 34"/>
              <p:cNvGrpSpPr/>
              <p:nvPr/>
            </p:nvGrpSpPr>
            <p:grpSpPr>
              <a:xfrm>
                <a:off x="11380187" y="2628491"/>
                <a:ext cx="208353" cy="241263"/>
                <a:chOff x="3792874" y="3138488"/>
                <a:chExt cx="322175" cy="373063"/>
              </a:xfrm>
              <a:grpFill/>
            </p:grpSpPr>
            <p:sp>
              <p:nvSpPr>
                <p:cNvPr id="36"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8" name="组合 17"/>
            <p:cNvGrpSpPr/>
            <p:nvPr/>
          </p:nvGrpSpPr>
          <p:grpSpPr>
            <a:xfrm>
              <a:off x="10861863" y="1977238"/>
              <a:ext cx="649364" cy="3286784"/>
              <a:chOff x="10232762" y="2216649"/>
              <a:chExt cx="405635" cy="2053139"/>
            </a:xfrm>
            <a:grpFill/>
          </p:grpSpPr>
          <p:grpSp>
            <p:nvGrpSpPr>
              <p:cNvPr id="19" name="组合 18"/>
              <p:cNvGrpSpPr/>
              <p:nvPr/>
            </p:nvGrpSpPr>
            <p:grpSpPr>
              <a:xfrm>
                <a:off x="10279016" y="3306476"/>
                <a:ext cx="313128" cy="329555"/>
                <a:chOff x="6113463" y="3541713"/>
                <a:chExt cx="484188" cy="509588"/>
              </a:xfrm>
              <a:grpFill/>
            </p:grpSpPr>
            <p:sp>
              <p:nvSpPr>
                <p:cNvPr id="3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10268702" y="2216649"/>
                <a:ext cx="355220" cy="448646"/>
                <a:chOff x="6108700" y="2066926"/>
                <a:chExt cx="549275" cy="693738"/>
              </a:xfrm>
              <a:grpFill/>
            </p:grpSpPr>
            <p:sp>
              <p:nvSpPr>
                <p:cNvPr id="2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1" name="组合 20"/>
              <p:cNvGrpSpPr/>
              <p:nvPr/>
            </p:nvGrpSpPr>
            <p:grpSpPr>
              <a:xfrm>
                <a:off x="10332867" y="2868571"/>
                <a:ext cx="238182" cy="205330"/>
                <a:chOff x="6186488" y="2930526"/>
                <a:chExt cx="368300" cy="317500"/>
              </a:xfrm>
              <a:grpFill/>
            </p:grpSpPr>
            <p:sp>
              <p:nvSpPr>
                <p:cNvPr id="2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10232762" y="3871448"/>
                <a:ext cx="405635" cy="398340"/>
                <a:chOff x="11854992" y="1994536"/>
                <a:chExt cx="405635" cy="398340"/>
              </a:xfrm>
              <a:grpFill/>
            </p:grpSpPr>
            <p:sp>
              <p:nvSpPr>
                <p:cNvPr id="23" name="Freeform 11"/>
                <p:cNvSpPr>
                  <a:spLocks noEditPoints="1"/>
                </p:cNvSpPr>
                <p:nvPr/>
              </p:nvSpPr>
              <p:spPr bwMode="auto">
                <a:xfrm>
                  <a:off x="11976099" y="1994536"/>
                  <a:ext cx="284528" cy="39834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4" name="Freeform 12"/>
                <p:cNvSpPr/>
                <p:nvPr/>
              </p:nvSpPr>
              <p:spPr bwMode="auto">
                <a:xfrm>
                  <a:off x="11854992" y="2009127"/>
                  <a:ext cx="153208" cy="383749"/>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pic>
        <p:nvPicPr>
          <p:cNvPr id="41" name="图片 40"/>
          <p:cNvPicPr>
            <a:picLocks noChangeAspect="1"/>
          </p:cNvPicPr>
          <p:nvPr userDrawn="1"/>
        </p:nvPicPr>
        <p:blipFill>
          <a:blip r:embed="rId3" cstate="print"/>
          <a:stretch>
            <a:fillRect/>
          </a:stretch>
        </p:blipFill>
        <p:spPr>
          <a:xfrm>
            <a:off x="474738" y="515429"/>
            <a:ext cx="2295327" cy="504694"/>
          </a:xfrm>
          <a:prstGeom prst="rect">
            <a:avLst/>
          </a:prstGeom>
        </p:spPr>
      </p:pic>
      <p:cxnSp>
        <p:nvCxnSpPr>
          <p:cNvPr id="42" name="直接连接符 41"/>
          <p:cNvCxnSpPr/>
          <p:nvPr userDrawn="1"/>
        </p:nvCxnSpPr>
        <p:spPr>
          <a:xfrm>
            <a:off x="2927998" y="1355988"/>
            <a:ext cx="0" cy="45898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11522544" y="1400593"/>
            <a:ext cx="0" cy="454523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414940"/>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封面样式4-尾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10414" y="0"/>
            <a:ext cx="8336943" cy="6860043"/>
          </a:xfrm>
          <a:prstGeom prst="rect">
            <a:avLst/>
          </a:prstGeom>
        </p:spPr>
      </p:pic>
      <p:sp>
        <p:nvSpPr>
          <p:cNvPr id="7" name="矩形 6"/>
          <p:cNvSpPr/>
          <p:nvPr userDrawn="1"/>
        </p:nvSpPr>
        <p:spPr>
          <a:xfrm>
            <a:off x="-10414" y="0"/>
            <a:ext cx="12202413" cy="6858000"/>
          </a:xfrm>
          <a:prstGeom prst="rect">
            <a:avLst/>
          </a:prstGeom>
          <a:gradFill flip="none" rotWithShape="1">
            <a:gsLst>
              <a:gs pos="0">
                <a:schemeClr val="accent1">
                  <a:lumMod val="100000"/>
                  <a:alpha val="0"/>
                </a:schemeClr>
              </a:gs>
              <a:gs pos="50000">
                <a:schemeClr val="accent1">
                  <a:lumMod val="100000"/>
                </a:schemeClr>
              </a:gs>
              <a:gs pos="100000">
                <a:schemeClr val="accent1">
                  <a:lumMod val="10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 name="组合 14"/>
          <p:cNvGrpSpPr/>
          <p:nvPr userDrawn="1"/>
        </p:nvGrpSpPr>
        <p:grpSpPr>
          <a:xfrm>
            <a:off x="7382858"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40" name="图片 39"/>
          <p:cNvPicPr>
            <a:picLocks noChangeAspect="1"/>
          </p:cNvPicPr>
          <p:nvPr userDrawn="1"/>
        </p:nvPicPr>
        <p:blipFill>
          <a:blip r:embed="rId3" cstate="print"/>
          <a:stretch>
            <a:fillRect/>
          </a:stretch>
        </p:blipFill>
        <p:spPr>
          <a:xfrm>
            <a:off x="9403566" y="501046"/>
            <a:ext cx="2203058" cy="616640"/>
          </a:xfrm>
          <a:prstGeom prst="rect">
            <a:avLst/>
          </a:prstGeom>
        </p:spPr>
      </p:pic>
    </p:spTree>
    <p:extLst>
      <p:ext uri="{BB962C8B-B14F-4D97-AF65-F5344CB8AC3E}">
        <p14:creationId xmlns:p14="http://schemas.microsoft.com/office/powerpoint/2010/main" val="2383185821"/>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面样式5-首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stretch>
            <a:fillRect/>
          </a:stretch>
        </p:blipFill>
        <p:spPr>
          <a:xfrm>
            <a:off x="-6352" y="0"/>
            <a:ext cx="12198351" cy="5024521"/>
          </a:xfrm>
          <a:prstGeom prst="rect">
            <a:avLst/>
          </a:prstGeom>
        </p:spPr>
      </p:pic>
      <p:sp>
        <p:nvSpPr>
          <p:cNvPr id="7" name="矩形 6"/>
          <p:cNvSpPr/>
          <p:nvPr userDrawn="1"/>
        </p:nvSpPr>
        <p:spPr>
          <a:xfrm>
            <a:off x="-6351" y="0"/>
            <a:ext cx="12198349" cy="6858000"/>
          </a:xfrm>
          <a:prstGeom prst="rect">
            <a:avLst/>
          </a:prstGeom>
          <a:gradFill>
            <a:gsLst>
              <a:gs pos="0">
                <a:schemeClr val="accent1">
                  <a:lumMod val="100000"/>
                  <a:alpha val="0"/>
                </a:schemeClr>
              </a:gs>
              <a:gs pos="66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直接连接符 8"/>
          <p:cNvCxnSpPr/>
          <p:nvPr userDrawn="1"/>
        </p:nvCxnSpPr>
        <p:spPr>
          <a:xfrm>
            <a:off x="660400" y="4550546"/>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userDrawn="1"/>
        </p:nvPicPr>
        <p:blipFill>
          <a:blip r:embed="rId3"/>
          <a:stretch>
            <a:fillRect/>
          </a:stretch>
        </p:blipFill>
        <p:spPr>
          <a:xfrm>
            <a:off x="7223405" y="2402693"/>
            <a:ext cx="4785100" cy="4774940"/>
          </a:xfrm>
          <a:prstGeom prst="rect">
            <a:avLst/>
          </a:prstGeom>
        </p:spPr>
      </p:pic>
      <p:pic>
        <p:nvPicPr>
          <p:cNvPr id="11" name="图片 10"/>
          <p:cNvPicPr>
            <a:picLocks noChangeAspect="1"/>
          </p:cNvPicPr>
          <p:nvPr userDrawn="1"/>
        </p:nvPicPr>
        <p:blipFill rotWithShape="1">
          <a:blip r:embed="rId4" cstate="screen"/>
          <a:srcRect l="6610" b="12305"/>
          <a:stretch>
            <a:fillRect/>
          </a:stretch>
        </p:blipFill>
        <p:spPr>
          <a:xfrm>
            <a:off x="14873" y="5340546"/>
            <a:ext cx="6018099" cy="1518363"/>
          </a:xfrm>
          <a:prstGeom prst="rect">
            <a:avLst/>
          </a:prstGeom>
        </p:spPr>
      </p:pic>
      <p:pic>
        <p:nvPicPr>
          <p:cNvPr id="12" name="图片 11"/>
          <p:cNvPicPr>
            <a:picLocks noChangeAspect="1"/>
          </p:cNvPicPr>
          <p:nvPr userDrawn="1"/>
        </p:nvPicPr>
        <p:blipFill rotWithShape="1">
          <a:blip r:embed="rId4" cstate="screen"/>
          <a:srcRect l="6610" b="12305"/>
          <a:stretch>
            <a:fillRect/>
          </a:stretch>
        </p:blipFill>
        <p:spPr>
          <a:xfrm flipH="1">
            <a:off x="6154789" y="5340546"/>
            <a:ext cx="6018099" cy="1518363"/>
          </a:xfrm>
          <a:prstGeom prst="rect">
            <a:avLst/>
          </a:prstGeom>
        </p:spPr>
      </p:pic>
      <p:pic>
        <p:nvPicPr>
          <p:cNvPr id="18" name="图片 17"/>
          <p:cNvPicPr>
            <a:picLocks noChangeAspect="1"/>
          </p:cNvPicPr>
          <p:nvPr userDrawn="1"/>
        </p:nvPicPr>
        <p:blipFill>
          <a:blip r:embed="rId5" cstate="print"/>
          <a:stretch>
            <a:fillRect/>
          </a:stretch>
        </p:blipFill>
        <p:spPr>
          <a:xfrm>
            <a:off x="5018002" y="2568943"/>
            <a:ext cx="2143294" cy="599913"/>
          </a:xfrm>
          <a:prstGeom prst="rect">
            <a:avLst/>
          </a:prstGeom>
        </p:spPr>
      </p:pic>
    </p:spTree>
    <p:extLst>
      <p:ext uri="{BB962C8B-B14F-4D97-AF65-F5344CB8AC3E}">
        <p14:creationId xmlns:p14="http://schemas.microsoft.com/office/powerpoint/2010/main" val="3115709815"/>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面样式5-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a:stretch>
            <a:fillRect/>
          </a:stretch>
        </p:blipFill>
        <p:spPr>
          <a:xfrm>
            <a:off x="0" y="0"/>
            <a:ext cx="12192000" cy="5902493"/>
          </a:xfrm>
          <a:prstGeom prst="rect">
            <a:avLst/>
          </a:prstGeom>
        </p:spPr>
      </p:pic>
      <p:sp>
        <p:nvSpPr>
          <p:cNvPr id="7" name="矩形 6"/>
          <p:cNvSpPr/>
          <p:nvPr userDrawn="1"/>
        </p:nvSpPr>
        <p:spPr>
          <a:xfrm>
            <a:off x="1" y="0"/>
            <a:ext cx="12191998" cy="6858000"/>
          </a:xfrm>
          <a:prstGeom prst="rect">
            <a:avLst/>
          </a:prstGeom>
          <a:gradFill>
            <a:gsLst>
              <a:gs pos="0">
                <a:schemeClr val="bg1">
                  <a:alpha val="30000"/>
                </a:schemeClr>
              </a:gs>
              <a:gs pos="60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直接连接符 8"/>
          <p:cNvCxnSpPr/>
          <p:nvPr userDrawn="1"/>
        </p:nvCxnSpPr>
        <p:spPr>
          <a:xfrm>
            <a:off x="660400" y="4626145"/>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userDrawn="1"/>
        </p:nvPicPr>
        <p:blipFill rotWithShape="1">
          <a:blip r:embed="rId3" cstate="screen"/>
          <a:srcRect l="6610" b="12305"/>
          <a:stretch>
            <a:fillRect/>
          </a:stretch>
        </p:blipFill>
        <p:spPr>
          <a:xfrm flipV="1">
            <a:off x="14873" y="-15231"/>
            <a:ext cx="6018099" cy="1518363"/>
          </a:xfrm>
          <a:prstGeom prst="rect">
            <a:avLst/>
          </a:prstGeom>
        </p:spPr>
      </p:pic>
      <p:pic>
        <p:nvPicPr>
          <p:cNvPr id="15" name="图片 14"/>
          <p:cNvPicPr>
            <a:picLocks noChangeAspect="1"/>
          </p:cNvPicPr>
          <p:nvPr userDrawn="1"/>
        </p:nvPicPr>
        <p:blipFill rotWithShape="1">
          <a:blip r:embed="rId3" cstate="screen"/>
          <a:srcRect l="6610" b="12305"/>
          <a:stretch>
            <a:fillRect/>
          </a:stretch>
        </p:blipFill>
        <p:spPr>
          <a:xfrm flipH="1" flipV="1">
            <a:off x="6154789" y="-15231"/>
            <a:ext cx="6018099" cy="1518363"/>
          </a:xfrm>
          <a:prstGeom prst="rect">
            <a:avLst/>
          </a:prstGeom>
        </p:spPr>
      </p:pic>
      <p:pic>
        <p:nvPicPr>
          <p:cNvPr id="16" name="图片 15"/>
          <p:cNvPicPr>
            <a:picLocks noChangeAspect="1"/>
          </p:cNvPicPr>
          <p:nvPr userDrawn="1"/>
        </p:nvPicPr>
        <p:blipFill>
          <a:blip r:embed="rId4" cstate="print"/>
          <a:stretch>
            <a:fillRect/>
          </a:stretch>
        </p:blipFill>
        <p:spPr>
          <a:xfrm>
            <a:off x="5018002" y="2577573"/>
            <a:ext cx="2143294" cy="599913"/>
          </a:xfrm>
          <a:prstGeom prst="rect">
            <a:avLst/>
          </a:prstGeom>
        </p:spPr>
      </p:pic>
      <p:grpSp>
        <p:nvGrpSpPr>
          <p:cNvPr id="17" name="组合 16"/>
          <p:cNvGrpSpPr/>
          <p:nvPr userDrawn="1"/>
        </p:nvGrpSpPr>
        <p:grpSpPr>
          <a:xfrm>
            <a:off x="3040886" y="5719548"/>
            <a:ext cx="6136451" cy="681262"/>
            <a:chOff x="582366" y="5719539"/>
            <a:chExt cx="6136451" cy="681262"/>
          </a:xfrm>
          <a:gradFill flip="none" rotWithShape="1">
            <a:gsLst>
              <a:gs pos="100000">
                <a:schemeClr val="bg1">
                  <a:alpha val="9000"/>
                </a:schemeClr>
              </a:gs>
              <a:gs pos="0">
                <a:schemeClr val="bg1">
                  <a:alpha val="3000"/>
                </a:schemeClr>
              </a:gs>
            </a:gsLst>
            <a:lin ang="16200000" scaled="1"/>
            <a:tileRect/>
          </a:gradFill>
        </p:grpSpPr>
        <p:grpSp>
          <p:nvGrpSpPr>
            <p:cNvPr id="18" name="组合 17"/>
            <p:cNvGrpSpPr/>
            <p:nvPr/>
          </p:nvGrpSpPr>
          <p:grpSpPr>
            <a:xfrm>
              <a:off x="4043374" y="5725999"/>
              <a:ext cx="2675443" cy="667232"/>
              <a:chOff x="10340336" y="2247899"/>
              <a:chExt cx="2724438" cy="679451"/>
            </a:xfrm>
            <a:grpFill/>
          </p:grpSpPr>
          <p:sp>
            <p:nvSpPr>
              <p:cNvPr id="32"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3"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10340336" y="2247899"/>
                <a:ext cx="547688" cy="679451"/>
                <a:chOff x="5548313" y="2084388"/>
                <a:chExt cx="547688" cy="679451"/>
              </a:xfrm>
              <a:grpFill/>
            </p:grpSpPr>
            <p:sp>
              <p:nvSpPr>
                <p:cNvPr id="3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5" name="组合 34"/>
              <p:cNvGrpSpPr/>
              <p:nvPr/>
            </p:nvGrpSpPr>
            <p:grpSpPr>
              <a:xfrm>
                <a:off x="11192276" y="2400300"/>
                <a:ext cx="322175" cy="373063"/>
                <a:chOff x="3792874" y="3138488"/>
                <a:chExt cx="322175" cy="373063"/>
              </a:xfrm>
              <a:grpFill/>
            </p:grpSpPr>
            <p:sp>
              <p:nvSpPr>
                <p:cNvPr id="36"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9" name="组合 18"/>
            <p:cNvGrpSpPr/>
            <p:nvPr/>
          </p:nvGrpSpPr>
          <p:grpSpPr>
            <a:xfrm>
              <a:off x="582366" y="5719539"/>
              <a:ext cx="2716733" cy="681262"/>
              <a:chOff x="6738929" y="2270918"/>
              <a:chExt cx="2766486" cy="693738"/>
            </a:xfrm>
            <a:grpFill/>
          </p:grpSpPr>
          <p:grpSp>
            <p:nvGrpSpPr>
              <p:cNvPr id="20" name="组合 19"/>
              <p:cNvGrpSpPr/>
              <p:nvPr/>
            </p:nvGrpSpPr>
            <p:grpSpPr>
              <a:xfrm>
                <a:off x="8180494" y="2355056"/>
                <a:ext cx="484188" cy="509588"/>
                <a:chOff x="6113463" y="3541713"/>
                <a:chExt cx="484188" cy="509588"/>
              </a:xfrm>
              <a:grpFill/>
            </p:grpSpPr>
            <p:sp>
              <p:nvSpPr>
                <p:cNvPr id="3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1" name="组合 20"/>
              <p:cNvGrpSpPr/>
              <p:nvPr/>
            </p:nvGrpSpPr>
            <p:grpSpPr>
              <a:xfrm>
                <a:off x="6738929" y="2270918"/>
                <a:ext cx="549275" cy="693738"/>
                <a:chOff x="6108700" y="2066926"/>
                <a:chExt cx="549275" cy="693738"/>
              </a:xfrm>
              <a:grpFill/>
            </p:grpSpPr>
            <p:sp>
              <p:nvSpPr>
                <p:cNvPr id="2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7532962" y="2451100"/>
                <a:ext cx="368300" cy="317500"/>
                <a:chOff x="6186488" y="2930526"/>
                <a:chExt cx="368300" cy="317500"/>
              </a:xfrm>
              <a:grpFill/>
            </p:grpSpPr>
            <p:sp>
              <p:nvSpPr>
                <p:cNvPr id="2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3"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4"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extLst>
      <p:ext uri="{BB962C8B-B14F-4D97-AF65-F5344CB8AC3E}">
        <p14:creationId xmlns:p14="http://schemas.microsoft.com/office/powerpoint/2010/main" val="2141698936"/>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封面样式6">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529" y="-2924"/>
            <a:ext cx="12193057" cy="3633531"/>
          </a:xfrm>
          <a:prstGeom prst="rect">
            <a:avLst/>
          </a:prstGeom>
        </p:spPr>
      </p:pic>
      <p:sp>
        <p:nvSpPr>
          <p:cNvPr id="37" name="任意形状 36"/>
          <p:cNvSpPr/>
          <p:nvPr userDrawn="1"/>
        </p:nvSpPr>
        <p:spPr>
          <a:xfrm>
            <a:off x="-134112" y="-106934"/>
            <a:ext cx="12468264"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Autofit/>
          </a:bodyPr>
          <a:lstStyle/>
          <a:p>
            <a:pPr algn="l">
              <a:lnSpc>
                <a:spcPct val="130000"/>
              </a:lnSpc>
            </a:pPr>
            <a:endParaRPr kumimoji="1" lang="zh-CN" altLang="en-US" sz="2000" dirty="0">
              <a:solidFill>
                <a:schemeClr val="tx1">
                  <a:lumMod val="75000"/>
                  <a:lumOff val="25000"/>
                </a:schemeClr>
              </a:solidFill>
            </a:endParaRPr>
          </a:p>
        </p:txBody>
      </p:sp>
      <p:sp>
        <p:nvSpPr>
          <p:cNvPr id="41" name="矩形 40"/>
          <p:cNvSpPr/>
          <p:nvPr userDrawn="1"/>
        </p:nvSpPr>
        <p:spPr>
          <a:xfrm>
            <a:off x="0" y="0"/>
            <a:ext cx="12192000" cy="16328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pic>
        <p:nvPicPr>
          <p:cNvPr id="42" name="图片 41"/>
          <p:cNvPicPr>
            <a:picLocks noChangeAspect="1"/>
          </p:cNvPicPr>
          <p:nvPr userDrawn="1"/>
        </p:nvPicPr>
        <p:blipFill>
          <a:blip r:embed="rId3" cstate="print"/>
          <a:stretch>
            <a:fillRect/>
          </a:stretch>
        </p:blipFill>
        <p:spPr>
          <a:xfrm>
            <a:off x="5502191" y="3048198"/>
            <a:ext cx="1193467" cy="1192626"/>
          </a:xfrm>
          <a:prstGeom prst="rect">
            <a:avLst/>
          </a:prstGeom>
        </p:spPr>
      </p:pic>
      <p:sp>
        <p:nvSpPr>
          <p:cNvPr id="43" name="文本框 42"/>
          <p:cNvSpPr txBox="1"/>
          <p:nvPr userDrawn="1"/>
        </p:nvSpPr>
        <p:spPr>
          <a:xfrm>
            <a:off x="150844" y="617414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lang="en-US" altLang="zh-CN" sz="1400" b="1" i="0" spc="100" dirty="0">
                <a:solidFill>
                  <a:schemeClr val="accent3"/>
                </a:solidFill>
                <a:latin typeface="+mn-ea"/>
                <a:ea typeface="+mn-ea"/>
              </a:rPr>
              <a:t>BIT</a:t>
            </a:r>
            <a:r>
              <a:rPr lang="en-US" altLang="zh-CN" sz="1400" b="0" i="0" spc="100" baseline="0" dirty="0">
                <a:solidFill>
                  <a:schemeClr val="accent3"/>
                </a:solidFill>
                <a:latin typeface="+mn-ea"/>
              </a:rPr>
              <a:t> </a:t>
            </a:r>
            <a:r>
              <a:rPr lang="en-US" altLang="zh-CN" sz="1400" b="1" i="0" spc="100" baseline="0" dirty="0">
                <a:solidFill>
                  <a:schemeClr val="accent3"/>
                </a:solidFill>
                <a:latin typeface="+mn-ea"/>
              </a:rPr>
              <a:t>|</a:t>
            </a:r>
            <a:r>
              <a:rPr lang="en-US" altLang="zh-CN" sz="1400" b="0" i="0" spc="100" baseline="0" dirty="0">
                <a:solidFill>
                  <a:schemeClr val="accent3"/>
                </a:solidFill>
                <a:latin typeface="+mn-ea"/>
              </a:rPr>
              <a:t> </a:t>
            </a:r>
            <a:r>
              <a:rPr lang="en-US" altLang="zh-CN" sz="1400" b="1" i="0" spc="100" baseline="0" dirty="0">
                <a:solidFill>
                  <a:schemeClr val="accent3"/>
                </a:solidFill>
                <a:latin typeface="+mn-ea"/>
              </a:rPr>
              <a:t>SINCE 1940</a:t>
            </a:r>
            <a:endParaRPr lang="zh-CN" altLang="en-US" sz="1400" b="1" i="0" spc="100" dirty="0">
              <a:solidFill>
                <a:schemeClr val="accent3"/>
              </a:solidFill>
              <a:latin typeface="微软雅黑 Light" panose="020B0502040204020203" pitchFamily="34" charset="-122"/>
              <a:ea typeface="微软雅黑 Light" panose="020B0502040204020203" pitchFamily="34" charset="-122"/>
            </a:endParaRPr>
          </a:p>
        </p:txBody>
      </p:sp>
      <p:grpSp>
        <p:nvGrpSpPr>
          <p:cNvPr id="44" name="组合 43"/>
          <p:cNvGrpSpPr/>
          <p:nvPr userDrawn="1"/>
        </p:nvGrpSpPr>
        <p:grpSpPr>
          <a:xfrm>
            <a:off x="10083479" y="6400645"/>
            <a:ext cx="1765866" cy="192031"/>
            <a:chOff x="598941" y="6399999"/>
            <a:chExt cx="2542613" cy="276499"/>
          </a:xfrm>
          <a:solidFill>
            <a:schemeClr val="bg1">
              <a:lumMod val="65000"/>
            </a:schemeClr>
          </a:solidFill>
        </p:grpSpPr>
        <p:grpSp>
          <p:nvGrpSpPr>
            <p:cNvPr id="45" name="组合 44"/>
            <p:cNvGrpSpPr/>
            <p:nvPr/>
          </p:nvGrpSpPr>
          <p:grpSpPr>
            <a:xfrm>
              <a:off x="2055693" y="6402621"/>
              <a:ext cx="1085861" cy="270805"/>
              <a:chOff x="10340336" y="2247899"/>
              <a:chExt cx="2724438" cy="679451"/>
            </a:xfrm>
            <a:grpFill/>
          </p:grpSpPr>
          <p:sp>
            <p:nvSpPr>
              <p:cNvPr id="59"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60"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61" name="组合 60"/>
              <p:cNvGrpSpPr/>
              <p:nvPr/>
            </p:nvGrpSpPr>
            <p:grpSpPr>
              <a:xfrm>
                <a:off x="10340336" y="2247899"/>
                <a:ext cx="547688" cy="679451"/>
                <a:chOff x="5548313" y="2084388"/>
                <a:chExt cx="547688" cy="679451"/>
              </a:xfrm>
              <a:grpFill/>
            </p:grpSpPr>
            <p:sp>
              <p:nvSpPr>
                <p:cNvPr id="6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2" name="组合 61"/>
              <p:cNvGrpSpPr/>
              <p:nvPr/>
            </p:nvGrpSpPr>
            <p:grpSpPr>
              <a:xfrm>
                <a:off x="11192276" y="2400300"/>
                <a:ext cx="322175" cy="373063"/>
                <a:chOff x="3792874" y="3138488"/>
                <a:chExt cx="322175" cy="373063"/>
              </a:xfrm>
              <a:grpFill/>
            </p:grpSpPr>
            <p:sp>
              <p:nvSpPr>
                <p:cNvPr id="63"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46" name="组合 45"/>
            <p:cNvGrpSpPr/>
            <p:nvPr/>
          </p:nvGrpSpPr>
          <p:grpSpPr>
            <a:xfrm>
              <a:off x="598941" y="6399999"/>
              <a:ext cx="1102619" cy="276499"/>
              <a:chOff x="6738929" y="2270918"/>
              <a:chExt cx="2766486" cy="693738"/>
            </a:xfrm>
            <a:grpFill/>
          </p:grpSpPr>
          <p:grpSp>
            <p:nvGrpSpPr>
              <p:cNvPr id="47" name="组合 46"/>
              <p:cNvGrpSpPr/>
              <p:nvPr/>
            </p:nvGrpSpPr>
            <p:grpSpPr>
              <a:xfrm>
                <a:off x="8180494" y="2355056"/>
                <a:ext cx="484188" cy="509588"/>
                <a:chOff x="6113463" y="3541713"/>
                <a:chExt cx="484188" cy="509588"/>
              </a:xfrm>
              <a:grpFill/>
            </p:grpSpPr>
            <p:sp>
              <p:nvSpPr>
                <p:cNvPr id="5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8" name="组合 47"/>
              <p:cNvGrpSpPr/>
              <p:nvPr/>
            </p:nvGrpSpPr>
            <p:grpSpPr>
              <a:xfrm>
                <a:off x="6738929" y="2270918"/>
                <a:ext cx="549275" cy="693738"/>
                <a:chOff x="6108700" y="2066926"/>
                <a:chExt cx="549275" cy="693738"/>
              </a:xfrm>
              <a:grpFill/>
            </p:grpSpPr>
            <p:sp>
              <p:nvSpPr>
                <p:cNvPr id="5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9" name="组合 48"/>
              <p:cNvGrpSpPr/>
              <p:nvPr/>
            </p:nvGrpSpPr>
            <p:grpSpPr>
              <a:xfrm>
                <a:off x="7532962" y="2451100"/>
                <a:ext cx="368300" cy="317500"/>
                <a:chOff x="6186488" y="2930526"/>
                <a:chExt cx="368300" cy="317500"/>
              </a:xfrm>
              <a:grpFill/>
            </p:grpSpPr>
            <p:sp>
              <p:nvSpPr>
                <p:cNvPr id="5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0"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51"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extLst>
      <p:ext uri="{BB962C8B-B14F-4D97-AF65-F5344CB8AC3E}">
        <p14:creationId xmlns:p14="http://schemas.microsoft.com/office/powerpoint/2010/main" val="718222162"/>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封面样式7-首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任意多边形: 形状 44"/>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形状 49"/>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p:cNvPicPr>
            <a:picLocks noChangeAspect="1"/>
          </p:cNvPicPr>
          <p:nvPr userDrawn="1"/>
        </p:nvPicPr>
        <p:blipFill>
          <a:blip r:embed="rId3" cstate="print"/>
          <a:stretch>
            <a:fillRect/>
          </a:stretch>
        </p:blipFill>
        <p:spPr>
          <a:xfrm>
            <a:off x="4222990" y="1401505"/>
            <a:ext cx="3746000" cy="1048514"/>
          </a:xfrm>
          <a:prstGeom prst="rect">
            <a:avLst/>
          </a:prstGeom>
        </p:spPr>
      </p:pic>
    </p:spTree>
    <p:extLst>
      <p:ext uri="{BB962C8B-B14F-4D97-AF65-F5344CB8AC3E}">
        <p14:creationId xmlns:p14="http://schemas.microsoft.com/office/powerpoint/2010/main" val="1007811696"/>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面样式7-尾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任意多边形: 形状 44"/>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形状 49"/>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a:blip r:embed="rId3" cstate="print"/>
          <a:stretch>
            <a:fillRect/>
          </a:stretch>
        </p:blipFill>
        <p:spPr>
          <a:xfrm>
            <a:off x="4453730" y="4619682"/>
            <a:ext cx="3284503" cy="722193"/>
          </a:xfrm>
          <a:prstGeom prst="rect">
            <a:avLst/>
          </a:prstGeom>
        </p:spPr>
      </p:pic>
    </p:spTree>
    <p:extLst>
      <p:ext uri="{BB962C8B-B14F-4D97-AF65-F5344CB8AC3E}">
        <p14:creationId xmlns:p14="http://schemas.microsoft.com/office/powerpoint/2010/main" val="3893206663"/>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封面样式8">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srcRect b="7394"/>
          <a:stretch>
            <a:fillRect/>
          </a:stretch>
        </p:blipFill>
        <p:spPr>
          <a:xfrm>
            <a:off x="-3165" y="0"/>
            <a:ext cx="12191980" cy="6858000"/>
          </a:xfrm>
          <a:prstGeom prst="rect">
            <a:avLst/>
          </a:prstGeom>
        </p:spPr>
      </p:pic>
      <p:sp>
        <p:nvSpPr>
          <p:cNvPr id="5" name="矩形 4"/>
          <p:cNvSpPr/>
          <p:nvPr userDrawn="1"/>
        </p:nvSpPr>
        <p:spPr>
          <a:xfrm>
            <a:off x="10" y="1"/>
            <a:ext cx="12191980" cy="6857994"/>
          </a:xfrm>
          <a:prstGeom prst="rect">
            <a:avLst/>
          </a:prstGeom>
          <a:gradFill>
            <a:gsLst>
              <a:gs pos="0">
                <a:schemeClr val="accent1">
                  <a:alpha val="90000"/>
                  <a:lumMod val="85000"/>
                </a:schemeClr>
              </a:gs>
              <a:gs pos="50000">
                <a:schemeClr val="accent1">
                  <a:alpha val="90000"/>
                  <a:lumMod val="85000"/>
                </a:schemeClr>
              </a:gs>
              <a:gs pos="100000">
                <a:schemeClr val="accent1">
                  <a:alpha val="90000"/>
                  <a:lumMod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100"/>
              </a:spcAft>
              <a:buFontTx/>
              <a:buNone/>
            </a:pPr>
            <a:endParaRPr lang="zh-CN" altLang="en-US"/>
          </a:p>
        </p:txBody>
      </p:sp>
      <p:sp>
        <p:nvSpPr>
          <p:cNvPr id="6" name="文本占位符 10"/>
          <p:cNvSpPr>
            <a:spLocks noGrp="1"/>
          </p:cNvSpPr>
          <p:nvPr>
            <p:ph type="body" sz="quarter" idx="11" hasCustomPrompt="1"/>
          </p:nvPr>
        </p:nvSpPr>
        <p:spPr>
          <a:xfrm>
            <a:off x="1572100" y="3028371"/>
            <a:ext cx="9041450" cy="911074"/>
          </a:xfrm>
        </p:spPr>
        <p:txBody>
          <a:bodyPr/>
          <a:lstStyle>
            <a:lvl1pPr marL="0" indent="0" algn="ctr">
              <a:buFontTx/>
              <a:buNone/>
              <a:defRPr sz="4800" b="1">
                <a:solidFill>
                  <a:schemeClr val="bg1"/>
                </a:solidFill>
                <a:latin typeface="+mn-ea"/>
                <a:ea typeface="+mn-ea"/>
              </a:defRPr>
            </a:lvl1pPr>
          </a:lstStyle>
          <a:p>
            <a:r>
              <a:rPr lang="zh-CN" altLang="en-US" dirty="0"/>
              <a:t>北京理工大学毕业答辩</a:t>
            </a:r>
            <a:r>
              <a:rPr lang="en-US" altLang="zh-CN" dirty="0"/>
              <a:t>PPT</a:t>
            </a:r>
            <a:r>
              <a:rPr lang="zh-CN" altLang="en-US" dirty="0"/>
              <a:t>模板</a:t>
            </a:r>
          </a:p>
        </p:txBody>
      </p:sp>
      <p:pic>
        <p:nvPicPr>
          <p:cNvPr id="11" name="图片 10"/>
          <p:cNvPicPr>
            <a:picLocks noChangeAspect="1"/>
          </p:cNvPicPr>
          <p:nvPr userDrawn="1"/>
        </p:nvPicPr>
        <p:blipFill>
          <a:blip r:embed="rId3" cstate="print"/>
          <a:stretch>
            <a:fillRect/>
          </a:stretch>
        </p:blipFill>
        <p:spPr>
          <a:xfrm>
            <a:off x="3767417" y="1018488"/>
            <a:ext cx="4650816" cy="1301774"/>
          </a:xfrm>
          <a:prstGeom prst="rect">
            <a:avLst/>
          </a:prstGeom>
        </p:spPr>
      </p:pic>
    </p:spTree>
    <p:extLst>
      <p:ext uri="{BB962C8B-B14F-4D97-AF65-F5344CB8AC3E}">
        <p14:creationId xmlns:p14="http://schemas.microsoft.com/office/powerpoint/2010/main" val="17175670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封面样式9-首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stretch>
            <a:fillRect/>
          </a:stretch>
        </p:blipFill>
        <p:spPr>
          <a:xfrm>
            <a:off x="0" y="81566"/>
            <a:ext cx="12192000" cy="3244934"/>
          </a:xfrm>
          <a:prstGeom prst="rect">
            <a:avLst/>
          </a:prstGeom>
        </p:spPr>
      </p:pic>
      <p:sp>
        <p:nvSpPr>
          <p:cNvPr id="3" name="矩形 2"/>
          <p:cNvSpPr/>
          <p:nvPr userDrawn="1"/>
        </p:nvSpPr>
        <p:spPr>
          <a:xfrm>
            <a:off x="0" y="3317875"/>
            <a:ext cx="12192000" cy="354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66"/>
          <p:cNvPicPr>
            <a:picLocks noChangeAspect="1"/>
          </p:cNvPicPr>
          <p:nvPr userDrawn="1"/>
        </p:nvPicPr>
        <p:blipFill>
          <a:blip r:embed="rId3" cstate="print"/>
          <a:stretch>
            <a:fillRect/>
          </a:stretch>
        </p:blipFill>
        <p:spPr bwMode="auto">
          <a:xfrm>
            <a:off x="9790632" y="109143"/>
            <a:ext cx="2286546" cy="297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userDrawn="1"/>
        </p:nvPicPr>
        <p:blipFill>
          <a:blip r:embed="rId4" cstate="print"/>
          <a:stretch>
            <a:fillRect/>
          </a:stretch>
        </p:blipFill>
        <p:spPr>
          <a:xfrm>
            <a:off x="224285" y="-494144"/>
            <a:ext cx="3165893" cy="4124368"/>
          </a:xfrm>
          <a:prstGeom prst="rect">
            <a:avLst/>
          </a:prstGeom>
        </p:spPr>
      </p:pic>
    </p:spTree>
    <p:extLst>
      <p:ext uri="{BB962C8B-B14F-4D97-AF65-F5344CB8AC3E}">
        <p14:creationId xmlns:p14="http://schemas.microsoft.com/office/powerpoint/2010/main" val="801141375"/>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封面样式9-尾页">
    <p:spTree>
      <p:nvGrpSpPr>
        <p:cNvPr id="1" name=""/>
        <p:cNvGrpSpPr/>
        <p:nvPr/>
      </p:nvGrpSpPr>
      <p:grpSpPr>
        <a:xfrm>
          <a:off x="0" y="0"/>
          <a:ext cx="0" cy="0"/>
          <a:chOff x="0" y="0"/>
          <a:chExt cx="0" cy="0"/>
        </a:xfrm>
      </p:grpSpPr>
      <p:grpSp>
        <p:nvGrpSpPr>
          <p:cNvPr id="2" name="组合 1"/>
          <p:cNvGrpSpPr/>
          <p:nvPr userDrawn="1"/>
        </p:nvGrpSpPr>
        <p:grpSpPr>
          <a:xfrm>
            <a:off x="0" y="0"/>
            <a:ext cx="12192000" cy="5089582"/>
            <a:chOff x="0" y="0"/>
            <a:chExt cx="12192000" cy="5089582"/>
          </a:xfrm>
          <a:solidFill>
            <a:schemeClr val="accent1"/>
          </a:solidFill>
        </p:grpSpPr>
        <p:sp>
          <p:nvSpPr>
            <p:cNvPr id="3" name="等腰三角形 2"/>
            <p:cNvSpPr/>
            <p:nvPr/>
          </p:nvSpPr>
          <p:spPr>
            <a:xfrm flipV="1">
              <a:off x="0" y="4123423"/>
              <a:ext cx="12192000" cy="966159"/>
            </a:xfrm>
            <a:prstGeom prst="triangle">
              <a:avLst/>
            </a:prstGeom>
            <a:grpFill/>
            <a:ln>
              <a:noFill/>
            </a:ln>
            <a:effectLst>
              <a:outerShdw blurRad="76200" dist="12700" dir="5400000" sx="103000" sy="10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0"/>
              <a:ext cx="12192000" cy="4123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userDrawn="1"/>
        </p:nvGrpSpPr>
        <p:grpSpPr>
          <a:xfrm>
            <a:off x="1866428" y="1872369"/>
            <a:ext cx="8481919" cy="863927"/>
            <a:chOff x="1797415" y="1328902"/>
            <a:chExt cx="8481919" cy="863927"/>
          </a:xfrm>
        </p:grpSpPr>
        <p:grpSp>
          <p:nvGrpSpPr>
            <p:cNvPr id="6" name="组合 5"/>
            <p:cNvGrpSpPr/>
            <p:nvPr/>
          </p:nvGrpSpPr>
          <p:grpSpPr>
            <a:xfrm>
              <a:off x="6886532" y="1337094"/>
              <a:ext cx="3392802" cy="846135"/>
              <a:chOff x="10340336" y="2247899"/>
              <a:chExt cx="2724438" cy="679451"/>
            </a:xfrm>
          </p:grpSpPr>
          <p:sp>
            <p:nvSpPr>
              <p:cNvPr id="2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2" name="组合 21"/>
              <p:cNvGrpSpPr/>
              <p:nvPr/>
            </p:nvGrpSpPr>
            <p:grpSpPr>
              <a:xfrm>
                <a:off x="10340336" y="2247899"/>
                <a:ext cx="547688" cy="679451"/>
                <a:chOff x="5548313" y="2084388"/>
                <a:chExt cx="547688" cy="679451"/>
              </a:xfrm>
              <a:solidFill>
                <a:schemeClr val="bg1"/>
              </a:solidFill>
            </p:grpSpPr>
            <p:sp>
              <p:nvSpPr>
                <p:cNvPr id="2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3" name="组合 22"/>
              <p:cNvGrpSpPr/>
              <p:nvPr/>
            </p:nvGrpSpPr>
            <p:grpSpPr>
              <a:xfrm>
                <a:off x="11192276" y="2400300"/>
                <a:ext cx="322175" cy="373063"/>
                <a:chOff x="3792874" y="3138488"/>
                <a:chExt cx="322175" cy="373063"/>
              </a:xfrm>
              <a:solidFill>
                <a:schemeClr val="bg1"/>
              </a:solidFill>
            </p:grpSpPr>
            <p:sp>
              <p:nvSpPr>
                <p:cNvPr id="2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7" name="组合 6"/>
            <p:cNvGrpSpPr/>
            <p:nvPr/>
          </p:nvGrpSpPr>
          <p:grpSpPr>
            <a:xfrm>
              <a:off x="1797415" y="1328902"/>
              <a:ext cx="3445163" cy="863927"/>
              <a:chOff x="6738929" y="2270918"/>
              <a:chExt cx="2766486" cy="693738"/>
            </a:xfrm>
          </p:grpSpPr>
          <p:grpSp>
            <p:nvGrpSpPr>
              <p:cNvPr id="8" name="组合 7"/>
              <p:cNvGrpSpPr/>
              <p:nvPr/>
            </p:nvGrpSpPr>
            <p:grpSpPr>
              <a:xfrm>
                <a:off x="8180494" y="2355056"/>
                <a:ext cx="484188" cy="509588"/>
                <a:chOff x="6113463" y="3541713"/>
                <a:chExt cx="484188" cy="509588"/>
              </a:xfrm>
              <a:solidFill>
                <a:schemeClr val="bg1"/>
              </a:solidFill>
            </p:grpSpPr>
            <p:sp>
              <p:nvSpPr>
                <p:cNvPr id="1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 name="组合 8"/>
              <p:cNvGrpSpPr/>
              <p:nvPr/>
            </p:nvGrpSpPr>
            <p:grpSpPr>
              <a:xfrm>
                <a:off x="6738929" y="2270918"/>
                <a:ext cx="549275" cy="693738"/>
                <a:chOff x="6108700" y="2066926"/>
                <a:chExt cx="549275" cy="693738"/>
              </a:xfrm>
              <a:solidFill>
                <a:schemeClr val="bg1"/>
              </a:solidFill>
            </p:grpSpPr>
            <p:sp>
              <p:nvSpPr>
                <p:cNvPr id="1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 name="组合 9"/>
              <p:cNvGrpSpPr/>
              <p:nvPr/>
            </p:nvGrpSpPr>
            <p:grpSpPr>
              <a:xfrm>
                <a:off x="7532962" y="2451100"/>
                <a:ext cx="368300" cy="317500"/>
                <a:chOff x="6186488" y="2930526"/>
                <a:chExt cx="368300" cy="317500"/>
              </a:xfrm>
              <a:solidFill>
                <a:schemeClr val="bg1"/>
              </a:solidFill>
            </p:grpSpPr>
            <p:sp>
              <p:nvSpPr>
                <p:cNvPr id="1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spTree>
    <p:extLst>
      <p:ext uri="{BB962C8B-B14F-4D97-AF65-F5344CB8AC3E}">
        <p14:creationId xmlns:p14="http://schemas.microsoft.com/office/powerpoint/2010/main" val="3825518823"/>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目录样式1">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567"/>
            <a:ext cx="5022689" cy="6857433"/>
          </a:xfrm>
          <a:prstGeom prst="rect">
            <a:avLst/>
          </a:prstGeom>
        </p:spPr>
      </p:pic>
      <p:sp>
        <p:nvSpPr>
          <p:cNvPr id="3" name="矩形 白1"/>
          <p:cNvSpPr/>
          <p:nvPr userDrawn="1"/>
        </p:nvSpPr>
        <p:spPr>
          <a:xfrm rot="5400000">
            <a:off x="-917658" y="918223"/>
            <a:ext cx="6858002" cy="5022690"/>
          </a:xfrm>
          <a:prstGeom prst="rect">
            <a:avLst/>
          </a:prstGeom>
          <a:gradFill flip="none" rotWithShape="1">
            <a:gsLst>
              <a:gs pos="50000">
                <a:schemeClr val="bg1">
                  <a:alpha val="50000"/>
                </a:schemeClr>
              </a:gs>
              <a:gs pos="0">
                <a:schemeClr val="bg1"/>
              </a:gs>
              <a:gs pos="100000">
                <a:srgbClr val="FFFFFF">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cs typeface="+mn-ea"/>
              <a:sym typeface="+mn-lt"/>
            </a:endParaRPr>
          </a:p>
        </p:txBody>
      </p:sp>
    </p:spTree>
    <p:extLst>
      <p:ext uri="{BB962C8B-B14F-4D97-AF65-F5344CB8AC3E}">
        <p14:creationId xmlns:p14="http://schemas.microsoft.com/office/powerpoint/2010/main" val="4006859271"/>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封面样式1-尾页">
    <p:spTree>
      <p:nvGrpSpPr>
        <p:cNvPr id="1" name=""/>
        <p:cNvGrpSpPr/>
        <p:nvPr/>
      </p:nvGrpSpPr>
      <p:grpSpPr>
        <a:xfrm>
          <a:off x="0" y="0"/>
          <a:ext cx="0" cy="0"/>
          <a:chOff x="0" y="0"/>
          <a:chExt cx="0" cy="0"/>
        </a:xfrm>
      </p:grpSpPr>
      <p:pic>
        <p:nvPicPr>
          <p:cNvPr id="43" name="图片 42"/>
          <p:cNvPicPr>
            <a:picLocks noChangeAspect="1"/>
          </p:cNvPicPr>
          <p:nvPr userDrawn="1"/>
        </p:nvPicPr>
        <p:blipFill>
          <a:blip r:embed="rId2" cstate="print"/>
          <a:stretch>
            <a:fillRect/>
          </a:stretch>
        </p:blipFill>
        <p:spPr>
          <a:xfrm>
            <a:off x="4600575" y="133072"/>
            <a:ext cx="6791691" cy="6535793"/>
          </a:xfrm>
          <a:prstGeom prst="rect">
            <a:avLst/>
          </a:prstGeom>
        </p:spPr>
      </p:pic>
      <p:sp>
        <p:nvSpPr>
          <p:cNvPr id="3" name="副标题 2"/>
          <p:cNvSpPr>
            <a:spLocks noGrp="1"/>
          </p:cNvSpPr>
          <p:nvPr>
            <p:ph type="subTitle" idx="1"/>
          </p:nvPr>
        </p:nvSpPr>
        <p:spPr>
          <a:xfrm>
            <a:off x="1216315" y="3871615"/>
            <a:ext cx="7287114" cy="781876"/>
          </a:xfrm>
        </p:spPr>
        <p:txBody>
          <a:bodyPr>
            <a:normAutofit/>
          </a:bodyPr>
          <a:lstStyle>
            <a:lvl1pPr marL="0" indent="0" algn="l">
              <a:buNone/>
              <a:defRPr sz="3200">
                <a:solidFill>
                  <a:schemeClr val="tx1"/>
                </a:solidFill>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zh-CN" altLang="en-US" dirty="0"/>
          </a:p>
        </p:txBody>
      </p:sp>
      <p:sp>
        <p:nvSpPr>
          <p:cNvPr id="14" name="文本占位符 12"/>
          <p:cNvSpPr>
            <a:spLocks noGrp="1"/>
          </p:cNvSpPr>
          <p:nvPr>
            <p:ph type="body" sz="quarter" idx="11" hasCustomPrompt="1"/>
          </p:nvPr>
        </p:nvSpPr>
        <p:spPr>
          <a:xfrm>
            <a:off x="1216315" y="5438453"/>
            <a:ext cx="7287114" cy="410333"/>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15" name="文本占位符 12"/>
          <p:cNvSpPr>
            <a:spLocks noGrp="1"/>
          </p:cNvSpPr>
          <p:nvPr>
            <p:ph type="body" sz="quarter" idx="12" hasCustomPrompt="1"/>
          </p:nvPr>
        </p:nvSpPr>
        <p:spPr>
          <a:xfrm>
            <a:off x="1216315" y="4908366"/>
            <a:ext cx="7287114" cy="410335"/>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13" name="文本占位符 12"/>
          <p:cNvSpPr>
            <a:spLocks noGrp="1"/>
          </p:cNvSpPr>
          <p:nvPr>
            <p:ph type="body" sz="quarter" idx="13" hasCustomPrompt="1"/>
          </p:nvPr>
        </p:nvSpPr>
        <p:spPr>
          <a:xfrm>
            <a:off x="1216315" y="1484311"/>
            <a:ext cx="7287114" cy="2267551"/>
          </a:xfrm>
        </p:spPr>
        <p:txBody>
          <a:bodyPr>
            <a:normAutofit/>
          </a:bodyPr>
          <a:lstStyle>
            <a:lvl1pPr marL="0" indent="0">
              <a:spcBef>
                <a:spcPts val="0"/>
              </a:spcBef>
              <a:buNone/>
              <a:defRPr sz="6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p>
        </p:txBody>
      </p:sp>
      <p:sp>
        <p:nvSpPr>
          <p:cNvPr id="9" name="矩形 8"/>
          <p:cNvSpPr/>
          <p:nvPr userDrawn="1"/>
        </p:nvSpPr>
        <p:spPr>
          <a:xfrm>
            <a:off x="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667561"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925830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888242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userDrawn="1"/>
        </p:nvGrpSpPr>
        <p:grpSpPr>
          <a:xfrm>
            <a:off x="9832019" y="2031917"/>
            <a:ext cx="1732861" cy="3286784"/>
            <a:chOff x="9778366" y="1977238"/>
            <a:chExt cx="1732861" cy="3286784"/>
          </a:xfrm>
          <a:solidFill>
            <a:schemeClr val="bg1">
              <a:alpha val="5000"/>
            </a:schemeClr>
          </a:solidFill>
        </p:grpSpPr>
        <p:grpSp>
          <p:nvGrpSpPr>
            <p:cNvPr id="17" name="组合 16"/>
            <p:cNvGrpSpPr/>
            <p:nvPr/>
          </p:nvGrpSpPr>
          <p:grpSpPr>
            <a:xfrm>
              <a:off x="9778366" y="2020414"/>
              <a:ext cx="567014" cy="3193100"/>
              <a:chOff x="11305242" y="2003776"/>
              <a:chExt cx="354194" cy="1994619"/>
            </a:xfrm>
            <a:grpFill/>
          </p:grpSpPr>
          <p:sp>
            <p:nvSpPr>
              <p:cNvPr id="32"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3" name="Freeform 6"/>
              <p:cNvSpPr/>
              <p:nvPr/>
            </p:nvSpPr>
            <p:spPr bwMode="auto">
              <a:xfrm>
                <a:off x="11382341" y="3698614"/>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11305242" y="2003776"/>
                <a:ext cx="354194" cy="439406"/>
                <a:chOff x="5548313" y="2084388"/>
                <a:chExt cx="547688" cy="679451"/>
              </a:xfrm>
              <a:grpFill/>
            </p:grpSpPr>
            <p:sp>
              <p:nvSpPr>
                <p:cNvPr id="3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5" name="组合 34"/>
              <p:cNvGrpSpPr/>
              <p:nvPr/>
            </p:nvGrpSpPr>
            <p:grpSpPr>
              <a:xfrm>
                <a:off x="11380187" y="2628491"/>
                <a:ext cx="208353" cy="241263"/>
                <a:chOff x="3792874" y="3138488"/>
                <a:chExt cx="322175" cy="373063"/>
              </a:xfrm>
              <a:grpFill/>
            </p:grpSpPr>
            <p:sp>
              <p:nvSpPr>
                <p:cNvPr id="36"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8" name="组合 17"/>
            <p:cNvGrpSpPr/>
            <p:nvPr/>
          </p:nvGrpSpPr>
          <p:grpSpPr>
            <a:xfrm>
              <a:off x="10861863" y="1977238"/>
              <a:ext cx="649364" cy="3286784"/>
              <a:chOff x="10232762" y="2216649"/>
              <a:chExt cx="405635" cy="2053139"/>
            </a:xfrm>
            <a:grpFill/>
          </p:grpSpPr>
          <p:grpSp>
            <p:nvGrpSpPr>
              <p:cNvPr id="19" name="组合 18"/>
              <p:cNvGrpSpPr/>
              <p:nvPr/>
            </p:nvGrpSpPr>
            <p:grpSpPr>
              <a:xfrm>
                <a:off x="10279016" y="3306476"/>
                <a:ext cx="313128" cy="329555"/>
                <a:chOff x="6113463" y="3541713"/>
                <a:chExt cx="484188" cy="509588"/>
              </a:xfrm>
              <a:grpFill/>
            </p:grpSpPr>
            <p:sp>
              <p:nvSpPr>
                <p:cNvPr id="3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10268702" y="2216649"/>
                <a:ext cx="355220" cy="448646"/>
                <a:chOff x="6108700" y="2066926"/>
                <a:chExt cx="549275" cy="693738"/>
              </a:xfrm>
              <a:grpFill/>
            </p:grpSpPr>
            <p:sp>
              <p:nvSpPr>
                <p:cNvPr id="2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1" name="组合 20"/>
              <p:cNvGrpSpPr/>
              <p:nvPr/>
            </p:nvGrpSpPr>
            <p:grpSpPr>
              <a:xfrm>
                <a:off x="10332867" y="2868571"/>
                <a:ext cx="238182" cy="205330"/>
                <a:chOff x="6186488" y="2930526"/>
                <a:chExt cx="368300" cy="317500"/>
              </a:xfrm>
              <a:grpFill/>
            </p:grpSpPr>
            <p:sp>
              <p:nvSpPr>
                <p:cNvPr id="2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10232762" y="3871448"/>
                <a:ext cx="405635" cy="398340"/>
                <a:chOff x="11854992" y="1994536"/>
                <a:chExt cx="405635" cy="398340"/>
              </a:xfrm>
              <a:grpFill/>
            </p:grpSpPr>
            <p:sp>
              <p:nvSpPr>
                <p:cNvPr id="23" name="Freeform 11"/>
                <p:cNvSpPr>
                  <a:spLocks noEditPoints="1"/>
                </p:cNvSpPr>
                <p:nvPr/>
              </p:nvSpPr>
              <p:spPr bwMode="auto">
                <a:xfrm>
                  <a:off x="11976099" y="1994536"/>
                  <a:ext cx="284528" cy="39834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4" name="Freeform 12"/>
                <p:cNvSpPr/>
                <p:nvPr/>
              </p:nvSpPr>
              <p:spPr bwMode="auto">
                <a:xfrm>
                  <a:off x="11854992" y="2009127"/>
                  <a:ext cx="153208" cy="383749"/>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41" name="文本框 40"/>
          <p:cNvSpPr txBox="1"/>
          <p:nvPr userDrawn="1"/>
        </p:nvSpPr>
        <p:spPr>
          <a:xfrm rot="16200000">
            <a:off x="-1443469"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r>
              <a:rPr lang="en-US" altLang="zh-CN" dirty="0">
                <a:solidFill>
                  <a:schemeClr val="bg1">
                    <a:alpha val="5000"/>
                  </a:schemeClr>
                </a:solidFill>
              </a:rPr>
              <a:t>BEIJING INSTITUTE OF TECHNOLOGY</a:t>
            </a:r>
          </a:p>
        </p:txBody>
      </p:sp>
      <p:pic>
        <p:nvPicPr>
          <p:cNvPr id="42" name="图片 41"/>
          <p:cNvPicPr>
            <a:picLocks noChangeAspect="1"/>
          </p:cNvPicPr>
          <p:nvPr userDrawn="1"/>
        </p:nvPicPr>
        <p:blipFill>
          <a:blip r:embed="rId3" cstate="print"/>
          <a:stretch>
            <a:fillRect/>
          </a:stretch>
        </p:blipFill>
        <p:spPr>
          <a:xfrm>
            <a:off x="9452633" y="548450"/>
            <a:ext cx="2295327" cy="504694"/>
          </a:xfrm>
          <a:prstGeom prst="rect">
            <a:avLst/>
          </a:prstGeom>
        </p:spPr>
      </p:pic>
      <p:cxnSp>
        <p:nvCxnSpPr>
          <p:cNvPr id="4" name="直接连接符 3"/>
          <p:cNvCxnSpPr/>
          <p:nvPr userDrawn="1"/>
        </p:nvCxnSpPr>
        <p:spPr>
          <a:xfrm>
            <a:off x="666749" y="1329225"/>
            <a:ext cx="0" cy="47147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9258300" y="1280160"/>
            <a:ext cx="0" cy="48351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3675035"/>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目录样式2-1">
    <p:spTree>
      <p:nvGrpSpPr>
        <p:cNvPr id="1" name=""/>
        <p:cNvGrpSpPr/>
        <p:nvPr/>
      </p:nvGrpSpPr>
      <p:grpSpPr>
        <a:xfrm>
          <a:off x="0" y="0"/>
          <a:ext cx="0" cy="0"/>
          <a:chOff x="0" y="0"/>
          <a:chExt cx="0" cy="0"/>
        </a:xfrm>
      </p:grpSpPr>
      <p:sp>
        <p:nvSpPr>
          <p:cNvPr id="5" name="矩形 4"/>
          <p:cNvSpPr/>
          <p:nvPr userDrawn="1"/>
        </p:nvSpPr>
        <p:spPr>
          <a:xfrm>
            <a:off x="0" y="2289050"/>
            <a:ext cx="12192001" cy="196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rotWithShape="1">
          <a:blip r:embed="rId2" cstate="print"/>
          <a:srcRect t="15558" b="38705"/>
          <a:stretch>
            <a:fillRect/>
          </a:stretch>
        </p:blipFill>
        <p:spPr>
          <a:xfrm>
            <a:off x="1" y="0"/>
            <a:ext cx="12192000" cy="2290219"/>
          </a:xfrm>
          <a:prstGeom prst="rect">
            <a:avLst/>
          </a:prstGeom>
        </p:spPr>
      </p:pic>
      <p:sp>
        <p:nvSpPr>
          <p:cNvPr id="10" name="矩形 9"/>
          <p:cNvSpPr/>
          <p:nvPr userDrawn="1"/>
        </p:nvSpPr>
        <p:spPr>
          <a:xfrm>
            <a:off x="-1" y="-7884"/>
            <a:ext cx="12192001" cy="2298103"/>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3" cstate="print"/>
          <a:stretch>
            <a:fillRect/>
          </a:stretch>
        </p:blipFill>
        <p:spPr>
          <a:xfrm>
            <a:off x="5024353" y="841210"/>
            <a:ext cx="2143294" cy="599913"/>
          </a:xfrm>
          <a:prstGeom prst="rect">
            <a:avLst/>
          </a:prstGeom>
        </p:spPr>
      </p:pic>
      <p:cxnSp>
        <p:nvCxnSpPr>
          <p:cNvPr id="4" name="直接连接符 3"/>
          <p:cNvCxnSpPr/>
          <p:nvPr userDrawn="1"/>
        </p:nvCxnSpPr>
        <p:spPr>
          <a:xfrm>
            <a:off x="-81481" y="2289050"/>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0712824"/>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目录样式2-2">
    <p:spTree>
      <p:nvGrpSpPr>
        <p:cNvPr id="1" name=""/>
        <p:cNvGrpSpPr/>
        <p:nvPr/>
      </p:nvGrpSpPr>
      <p:grpSpPr>
        <a:xfrm>
          <a:off x="0" y="0"/>
          <a:ext cx="0" cy="0"/>
          <a:chOff x="0" y="0"/>
          <a:chExt cx="0" cy="0"/>
        </a:xfrm>
      </p:grpSpPr>
      <p:sp>
        <p:nvSpPr>
          <p:cNvPr id="6"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 name="直接连接符 3"/>
          <p:cNvCxnSpPr/>
          <p:nvPr userDrawn="1"/>
        </p:nvCxnSpPr>
        <p:spPr>
          <a:xfrm>
            <a:off x="5723340" y="1294827"/>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5723340" y="5613415"/>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rotWithShape="1">
          <a:blip r:embed="rId4" cstate="print"/>
          <a:srcRect l="49471"/>
          <a:stretch>
            <a:fillRect/>
          </a:stretch>
        </p:blipFill>
        <p:spPr>
          <a:xfrm>
            <a:off x="-34506" y="163259"/>
            <a:ext cx="3298317" cy="6531481"/>
          </a:xfrm>
          <a:prstGeom prst="rect">
            <a:avLst/>
          </a:prstGeom>
        </p:spPr>
      </p:pic>
      <p:pic>
        <p:nvPicPr>
          <p:cNvPr id="14" name="图片 13"/>
          <p:cNvPicPr>
            <a:picLocks noChangeAspect="1"/>
          </p:cNvPicPr>
          <p:nvPr userDrawn="1"/>
        </p:nvPicPr>
        <p:blipFill rotWithShape="1">
          <a:blip r:embed="rId4" cstate="print"/>
          <a:srcRect r="49912"/>
          <a:stretch>
            <a:fillRect/>
          </a:stretch>
        </p:blipFill>
        <p:spPr>
          <a:xfrm>
            <a:off x="8928190" y="163258"/>
            <a:ext cx="3269562" cy="6531481"/>
          </a:xfrm>
          <a:prstGeom prst="rect">
            <a:avLst/>
          </a:prstGeom>
        </p:spPr>
      </p:pic>
    </p:spTree>
    <p:extLst>
      <p:ext uri="{BB962C8B-B14F-4D97-AF65-F5344CB8AC3E}">
        <p14:creationId xmlns:p14="http://schemas.microsoft.com/office/powerpoint/2010/main" val="2163074964"/>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目录样式3-1">
    <p:spTree>
      <p:nvGrpSpPr>
        <p:cNvPr id="1" name=""/>
        <p:cNvGrpSpPr/>
        <p:nvPr/>
      </p:nvGrpSpPr>
      <p:grpSpPr>
        <a:xfrm>
          <a:off x="0" y="0"/>
          <a:ext cx="0" cy="0"/>
          <a:chOff x="0" y="0"/>
          <a:chExt cx="0" cy="0"/>
        </a:xfrm>
      </p:grpSpPr>
      <p:sp>
        <p:nvSpPr>
          <p:cNvPr id="8" name="文本框 7"/>
          <p:cNvSpPr txBox="1"/>
          <p:nvPr userDrawn="1"/>
        </p:nvSpPr>
        <p:spPr>
          <a:xfrm rot="16200000">
            <a:off x="-1538864" y="2653429"/>
            <a:ext cx="5229637" cy="1323439"/>
          </a:xfrm>
          <a:prstGeom prst="rect">
            <a:avLst/>
          </a:prstGeom>
          <a:noFill/>
        </p:spPr>
        <p:txBody>
          <a:bodyPr wrap="none" rtlCol="0">
            <a:spAutoFit/>
          </a:bodyPr>
          <a:lstStyle/>
          <a:p>
            <a:r>
              <a:rPr lang="en-US" altLang="zh-CN" sz="8000" b="1" spc="50" dirty="0">
                <a:solidFill>
                  <a:schemeClr val="bg1">
                    <a:lumMod val="85000"/>
                  </a:schemeClr>
                </a:solidFill>
                <a:latin typeface="+mj-lt"/>
              </a:rPr>
              <a:t>Contents</a:t>
            </a:r>
            <a:r>
              <a:rPr lang="en-US" altLang="zh-CN" sz="4400" b="1" spc="50" dirty="0">
                <a:solidFill>
                  <a:schemeClr val="accent4"/>
                </a:solidFill>
                <a:latin typeface="+mj-lt"/>
              </a:rPr>
              <a:t>■</a:t>
            </a:r>
            <a:endParaRPr lang="zh-CN" altLang="en-US" sz="4400" b="1" spc="50" dirty="0">
              <a:solidFill>
                <a:schemeClr val="accent4"/>
              </a:solidFill>
              <a:latin typeface="+mj-lt"/>
            </a:endParaRPr>
          </a:p>
        </p:txBody>
      </p:sp>
      <p:sp>
        <p:nvSpPr>
          <p:cNvPr id="9" name="文本框 8"/>
          <p:cNvSpPr txBox="1"/>
          <p:nvPr userDrawn="1"/>
        </p:nvSpPr>
        <p:spPr>
          <a:xfrm>
            <a:off x="1116549" y="3752395"/>
            <a:ext cx="738664" cy="2246769"/>
          </a:xfrm>
          <a:prstGeom prst="rect">
            <a:avLst/>
          </a:prstGeom>
          <a:noFill/>
        </p:spPr>
        <p:txBody>
          <a:bodyPr vert="eaVert" wrap="none" rtlCol="0">
            <a:spAutoFit/>
          </a:bodyPr>
          <a:lstStyle/>
          <a:p>
            <a:r>
              <a:rPr lang="zh-CN" altLang="en-US" sz="3600" b="1" spc="600" dirty="0">
                <a:solidFill>
                  <a:schemeClr val="accent1"/>
                </a:solidFill>
              </a:rPr>
              <a:t>结构大纲</a:t>
            </a:r>
          </a:p>
        </p:txBody>
      </p:sp>
      <p:sp>
        <p:nvSpPr>
          <p:cNvPr id="12" name="文本框 11"/>
          <p:cNvSpPr txBox="1"/>
          <p:nvPr userDrawn="1"/>
        </p:nvSpPr>
        <p:spPr>
          <a:xfrm>
            <a:off x="9519824" y="6600901"/>
            <a:ext cx="2523448" cy="246221"/>
          </a:xfrm>
          <a:prstGeom prst="rect">
            <a:avLst/>
          </a:prstGeom>
          <a:noFill/>
        </p:spPr>
        <p:txBody>
          <a:bodyPr wrap="none" rtlCol="0">
            <a:spAutoFit/>
          </a:bodyPr>
          <a:lstStyle/>
          <a:p>
            <a:pPr algn="r"/>
            <a:r>
              <a:rPr lang="en-US" altLang="zh-CN" sz="1000" spc="0" dirty="0">
                <a:solidFill>
                  <a:schemeClr val="bg1"/>
                </a:solidFill>
                <a:latin typeface="Arial" panose="020B0604020202020204" pitchFamily="34" charset="0"/>
                <a:ea typeface="微软雅黑" panose="020B0503020204020204" pitchFamily="34" charset="-122"/>
                <a:cs typeface="Arial" panose="020B0604020202020204" pitchFamily="34" charset="0"/>
              </a:rPr>
              <a:t>BEIJING</a:t>
            </a:r>
            <a:r>
              <a:rPr lang="en-US" altLang="zh-CN" sz="1000" spc="0" baseline="0" dirty="0">
                <a:solidFill>
                  <a:schemeClr val="bg1"/>
                </a:solidFill>
                <a:latin typeface="Arial" panose="020B0604020202020204" pitchFamily="34" charset="0"/>
                <a:ea typeface="微软雅黑" panose="020B0503020204020204" pitchFamily="34" charset="-122"/>
                <a:cs typeface="Arial" panose="020B0604020202020204" pitchFamily="34" charset="0"/>
              </a:rPr>
              <a:t> INSTITUTE OF TECHNOLOGY</a:t>
            </a:r>
            <a:endParaRPr lang="zh-CN" altLang="en-US" sz="1000" spc="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pic>
        <p:nvPicPr>
          <p:cNvPr id="57" name="图片 56"/>
          <p:cNvPicPr>
            <a:picLocks noChangeAspect="1"/>
          </p:cNvPicPr>
          <p:nvPr userDrawn="1"/>
        </p:nvPicPr>
        <p:blipFill>
          <a:blip r:embed="rId2" cstate="print"/>
          <a:stretch>
            <a:fillRect/>
          </a:stretch>
        </p:blipFill>
        <p:spPr>
          <a:xfrm>
            <a:off x="10041148" y="78493"/>
            <a:ext cx="2025400" cy="566914"/>
          </a:xfrm>
          <a:prstGeom prst="rect">
            <a:avLst/>
          </a:prstGeom>
        </p:spPr>
      </p:pic>
      <p:sp>
        <p:nvSpPr>
          <p:cNvPr id="82"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83" name="图片 82"/>
          <p:cNvPicPr>
            <a:picLocks noChangeAspect="1"/>
          </p:cNvPicPr>
          <p:nvPr userDrawn="1"/>
        </p:nvPicPr>
        <p:blipFill>
          <a:blip r:embed="rId2" cstate="print"/>
          <a:stretch>
            <a:fillRect/>
          </a:stretch>
        </p:blipFill>
        <p:spPr>
          <a:xfrm>
            <a:off x="9793498" y="249943"/>
            <a:ext cx="2025400" cy="566914"/>
          </a:xfrm>
          <a:prstGeom prst="rect">
            <a:avLst/>
          </a:prstGeom>
        </p:spPr>
      </p:pic>
      <p:sp>
        <p:nvSpPr>
          <p:cNvPr id="84" name="矩形 83"/>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5" name="组合 84"/>
          <p:cNvGrpSpPr/>
          <p:nvPr userDrawn="1"/>
        </p:nvGrpSpPr>
        <p:grpSpPr>
          <a:xfrm>
            <a:off x="598941" y="6399999"/>
            <a:ext cx="2542613" cy="276499"/>
            <a:chOff x="598941" y="6399999"/>
            <a:chExt cx="2542613" cy="276499"/>
          </a:xfrm>
          <a:solidFill>
            <a:schemeClr val="bg1"/>
          </a:solidFill>
        </p:grpSpPr>
        <p:grpSp>
          <p:nvGrpSpPr>
            <p:cNvPr id="86" name="组合 85"/>
            <p:cNvGrpSpPr/>
            <p:nvPr/>
          </p:nvGrpSpPr>
          <p:grpSpPr>
            <a:xfrm>
              <a:off x="2055693" y="6402621"/>
              <a:ext cx="1085861" cy="270805"/>
              <a:chOff x="10340336" y="2247899"/>
              <a:chExt cx="2724438" cy="679451"/>
            </a:xfrm>
            <a:grpFill/>
          </p:grpSpPr>
          <p:sp>
            <p:nvSpPr>
              <p:cNvPr id="10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2" name="组合 101"/>
              <p:cNvGrpSpPr/>
              <p:nvPr/>
            </p:nvGrpSpPr>
            <p:grpSpPr>
              <a:xfrm>
                <a:off x="10340336" y="2247899"/>
                <a:ext cx="547688" cy="679451"/>
                <a:chOff x="5548313" y="2084388"/>
                <a:chExt cx="547688" cy="679451"/>
              </a:xfrm>
              <a:grpFill/>
            </p:grpSpPr>
            <p:sp>
              <p:nvSpPr>
                <p:cNvPr id="10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3" name="组合 102"/>
              <p:cNvGrpSpPr/>
              <p:nvPr/>
            </p:nvGrpSpPr>
            <p:grpSpPr>
              <a:xfrm>
                <a:off x="11192276" y="2400300"/>
                <a:ext cx="322175" cy="373063"/>
                <a:chOff x="3792874" y="3138488"/>
                <a:chExt cx="322175" cy="373063"/>
              </a:xfrm>
              <a:grpFill/>
            </p:grpSpPr>
            <p:sp>
              <p:nvSpPr>
                <p:cNvPr id="10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7" name="组合 86"/>
            <p:cNvGrpSpPr/>
            <p:nvPr/>
          </p:nvGrpSpPr>
          <p:grpSpPr>
            <a:xfrm>
              <a:off x="598941" y="6399999"/>
              <a:ext cx="1102619" cy="276499"/>
              <a:chOff x="6738929" y="2270918"/>
              <a:chExt cx="2766486" cy="693738"/>
            </a:xfrm>
            <a:grpFill/>
          </p:grpSpPr>
          <p:grpSp>
            <p:nvGrpSpPr>
              <p:cNvPr id="88" name="组合 87"/>
              <p:cNvGrpSpPr/>
              <p:nvPr/>
            </p:nvGrpSpPr>
            <p:grpSpPr>
              <a:xfrm>
                <a:off x="8180494" y="2355056"/>
                <a:ext cx="484188" cy="509588"/>
                <a:chOff x="6113463" y="3541713"/>
                <a:chExt cx="484188" cy="509588"/>
              </a:xfrm>
              <a:grpFill/>
            </p:grpSpPr>
            <p:sp>
              <p:nvSpPr>
                <p:cNvPr id="9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9" name="组合 88"/>
              <p:cNvGrpSpPr/>
              <p:nvPr/>
            </p:nvGrpSpPr>
            <p:grpSpPr>
              <a:xfrm>
                <a:off x="6738929" y="2270918"/>
                <a:ext cx="549275" cy="693738"/>
                <a:chOff x="6108700" y="2066926"/>
                <a:chExt cx="549275" cy="693738"/>
              </a:xfrm>
              <a:grpFill/>
            </p:grpSpPr>
            <p:sp>
              <p:nvSpPr>
                <p:cNvPr id="9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0" name="组合 89"/>
              <p:cNvGrpSpPr/>
              <p:nvPr/>
            </p:nvGrpSpPr>
            <p:grpSpPr>
              <a:xfrm>
                <a:off x="7532962" y="2451100"/>
                <a:ext cx="368300" cy="317500"/>
                <a:chOff x="6186488" y="2930526"/>
                <a:chExt cx="368300" cy="317500"/>
              </a:xfrm>
              <a:grpFill/>
            </p:grpSpPr>
            <p:sp>
              <p:nvSpPr>
                <p:cNvPr id="9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9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extLst>
      <p:ext uri="{BB962C8B-B14F-4D97-AF65-F5344CB8AC3E}">
        <p14:creationId xmlns:p14="http://schemas.microsoft.com/office/powerpoint/2010/main" val="2644198871"/>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目录样式3-2">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srcRect r="20215"/>
          <a:stretch>
            <a:fillRect/>
          </a:stretch>
        </p:blipFill>
        <p:spPr>
          <a:xfrm>
            <a:off x="6592525" y="0"/>
            <a:ext cx="5609371" cy="6765696"/>
          </a:xfrm>
          <a:prstGeom prst="rect">
            <a:avLst/>
          </a:prstGeom>
        </p:spPr>
      </p:pic>
      <p:sp>
        <p:nvSpPr>
          <p:cNvPr id="63"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64" name="图片 63"/>
          <p:cNvPicPr>
            <a:picLocks noChangeAspect="1"/>
          </p:cNvPicPr>
          <p:nvPr userDrawn="1"/>
        </p:nvPicPr>
        <p:blipFill>
          <a:blip r:embed="rId3" cstate="print"/>
          <a:stretch>
            <a:fillRect/>
          </a:stretch>
        </p:blipFill>
        <p:spPr>
          <a:xfrm>
            <a:off x="9793498" y="249943"/>
            <a:ext cx="2025400" cy="566914"/>
          </a:xfrm>
          <a:prstGeom prst="rect">
            <a:avLst/>
          </a:prstGeom>
        </p:spPr>
      </p:pic>
      <p:sp>
        <p:nvSpPr>
          <p:cNvPr id="65" name="矩形 64"/>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6" name="组合 65"/>
          <p:cNvGrpSpPr/>
          <p:nvPr userDrawn="1"/>
        </p:nvGrpSpPr>
        <p:grpSpPr>
          <a:xfrm>
            <a:off x="598941" y="6399999"/>
            <a:ext cx="2542613" cy="276499"/>
            <a:chOff x="598941" y="6399999"/>
            <a:chExt cx="2542613" cy="276499"/>
          </a:xfrm>
          <a:solidFill>
            <a:schemeClr val="bg1"/>
          </a:solidFill>
        </p:grpSpPr>
        <p:grpSp>
          <p:nvGrpSpPr>
            <p:cNvPr id="67" name="组合 66"/>
            <p:cNvGrpSpPr/>
            <p:nvPr/>
          </p:nvGrpSpPr>
          <p:grpSpPr>
            <a:xfrm>
              <a:off x="2055693" y="6402621"/>
              <a:ext cx="1085861" cy="270805"/>
              <a:chOff x="10340336" y="2247899"/>
              <a:chExt cx="2724438" cy="679451"/>
            </a:xfrm>
            <a:grpFill/>
          </p:grpSpPr>
          <p:sp>
            <p:nvSpPr>
              <p:cNvPr id="81"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82"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83" name="组合 82"/>
              <p:cNvGrpSpPr/>
              <p:nvPr/>
            </p:nvGrpSpPr>
            <p:grpSpPr>
              <a:xfrm>
                <a:off x="10340336" y="2247899"/>
                <a:ext cx="547688" cy="679451"/>
                <a:chOff x="5548313" y="2084388"/>
                <a:chExt cx="547688" cy="679451"/>
              </a:xfrm>
              <a:grpFill/>
            </p:grpSpPr>
            <p:sp>
              <p:nvSpPr>
                <p:cNvPr id="8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4" name="组合 83"/>
              <p:cNvGrpSpPr/>
              <p:nvPr/>
            </p:nvGrpSpPr>
            <p:grpSpPr>
              <a:xfrm>
                <a:off x="11192276" y="2400300"/>
                <a:ext cx="322175" cy="373063"/>
                <a:chOff x="3792874" y="3138488"/>
                <a:chExt cx="322175" cy="373063"/>
              </a:xfrm>
              <a:grpFill/>
            </p:grpSpPr>
            <p:sp>
              <p:nvSpPr>
                <p:cNvPr id="85"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68" name="组合 67"/>
            <p:cNvGrpSpPr/>
            <p:nvPr/>
          </p:nvGrpSpPr>
          <p:grpSpPr>
            <a:xfrm>
              <a:off x="598941" y="6399999"/>
              <a:ext cx="1102619" cy="276499"/>
              <a:chOff x="6738929" y="2270918"/>
              <a:chExt cx="2766486" cy="693738"/>
            </a:xfrm>
            <a:grpFill/>
          </p:grpSpPr>
          <p:grpSp>
            <p:nvGrpSpPr>
              <p:cNvPr id="69" name="组合 68"/>
              <p:cNvGrpSpPr/>
              <p:nvPr/>
            </p:nvGrpSpPr>
            <p:grpSpPr>
              <a:xfrm>
                <a:off x="8180494" y="2355056"/>
                <a:ext cx="484188" cy="509588"/>
                <a:chOff x="6113463" y="3541713"/>
                <a:chExt cx="484188" cy="509588"/>
              </a:xfrm>
              <a:grpFill/>
            </p:grpSpPr>
            <p:sp>
              <p:nvSpPr>
                <p:cNvPr id="7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0" name="组合 69"/>
              <p:cNvGrpSpPr/>
              <p:nvPr/>
            </p:nvGrpSpPr>
            <p:grpSpPr>
              <a:xfrm>
                <a:off x="6738929" y="2270918"/>
                <a:ext cx="549275" cy="693738"/>
                <a:chOff x="6108700" y="2066926"/>
                <a:chExt cx="549275" cy="693738"/>
              </a:xfrm>
              <a:grpFill/>
            </p:grpSpPr>
            <p:sp>
              <p:nvSpPr>
                <p:cNvPr id="7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1" name="组合 70"/>
              <p:cNvGrpSpPr/>
              <p:nvPr/>
            </p:nvGrpSpPr>
            <p:grpSpPr>
              <a:xfrm>
                <a:off x="7532962" y="2451100"/>
                <a:ext cx="368300" cy="317500"/>
                <a:chOff x="6186488" y="2930526"/>
                <a:chExt cx="368300" cy="317500"/>
              </a:xfrm>
              <a:grpFill/>
            </p:grpSpPr>
            <p:sp>
              <p:nvSpPr>
                <p:cNvPr id="7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2"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73"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extLst>
      <p:ext uri="{BB962C8B-B14F-4D97-AF65-F5344CB8AC3E}">
        <p14:creationId xmlns:p14="http://schemas.microsoft.com/office/powerpoint/2010/main" val="1432219195"/>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目录样式4">
    <p:spTree>
      <p:nvGrpSpPr>
        <p:cNvPr id="1" name=""/>
        <p:cNvGrpSpPr/>
        <p:nvPr/>
      </p:nvGrpSpPr>
      <p:grpSpPr>
        <a:xfrm>
          <a:off x="0" y="0"/>
          <a:ext cx="0" cy="0"/>
          <a:chOff x="0" y="0"/>
          <a:chExt cx="0" cy="0"/>
        </a:xfrm>
      </p:grpSpPr>
      <p:sp>
        <p:nvSpPr>
          <p:cNvPr id="89" name="椭圆 88"/>
          <p:cNvSpPr/>
          <p:nvPr userDrawn="1"/>
        </p:nvSpPr>
        <p:spPr>
          <a:xfrm>
            <a:off x="-3816599" y="-1541834"/>
            <a:ext cx="8697505" cy="9941668"/>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88" name="椭圆 87"/>
          <p:cNvSpPr/>
          <p:nvPr userDrawn="1"/>
        </p:nvSpPr>
        <p:spPr>
          <a:xfrm>
            <a:off x="-3999568" y="-1541834"/>
            <a:ext cx="8697505" cy="9941668"/>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pic>
        <p:nvPicPr>
          <p:cNvPr id="87" name="图片 86"/>
          <p:cNvPicPr>
            <a:picLocks noChangeAspect="1"/>
          </p:cNvPicPr>
          <p:nvPr userDrawn="1"/>
        </p:nvPicPr>
        <p:blipFill rotWithShape="1">
          <a:blip r:embed="rId2" cstate="hqprint"/>
          <a:srcRect l="18116" t="7030" r="31559" b="11337"/>
          <a:stretch>
            <a:fillRect/>
          </a:stretch>
        </p:blipFill>
        <p:spPr>
          <a:xfrm>
            <a:off x="-1260196" y="1"/>
            <a:ext cx="5919101" cy="6857999"/>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86" name="椭圆 85"/>
          <p:cNvSpPr/>
          <p:nvPr userDrawn="1"/>
        </p:nvSpPr>
        <p:spPr>
          <a:xfrm>
            <a:off x="-4038600" y="-1541834"/>
            <a:ext cx="8697505" cy="9941668"/>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pic>
        <p:nvPicPr>
          <p:cNvPr id="90" name="图片 89"/>
          <p:cNvPicPr>
            <a:picLocks noChangeAspect="1"/>
          </p:cNvPicPr>
          <p:nvPr userDrawn="1"/>
        </p:nvPicPr>
        <p:blipFill>
          <a:blip r:embed="rId3" cstate="print"/>
          <a:stretch>
            <a:fillRect/>
          </a:stretch>
        </p:blipFill>
        <p:spPr>
          <a:xfrm>
            <a:off x="9837818" y="252089"/>
            <a:ext cx="1969223" cy="432990"/>
          </a:xfrm>
          <a:prstGeom prst="rect">
            <a:avLst/>
          </a:prstGeom>
        </p:spPr>
      </p:pic>
    </p:spTree>
    <p:extLst>
      <p:ext uri="{BB962C8B-B14F-4D97-AF65-F5344CB8AC3E}">
        <p14:creationId xmlns:p14="http://schemas.microsoft.com/office/powerpoint/2010/main" val="2494857059"/>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目录样式5">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srcRect r="30571" b="46397"/>
          <a:stretch>
            <a:fillRect/>
          </a:stretch>
        </p:blipFill>
        <p:spPr>
          <a:xfrm>
            <a:off x="9019185" y="4400550"/>
            <a:ext cx="3194586" cy="2469325"/>
          </a:xfrm>
          <a:prstGeom prst="rect">
            <a:avLst/>
          </a:prstGeom>
        </p:spPr>
      </p:pic>
      <p:pic>
        <p:nvPicPr>
          <p:cNvPr id="8" name="图片 7"/>
          <p:cNvPicPr>
            <a:picLocks noChangeAspect="1"/>
          </p:cNvPicPr>
          <p:nvPr userDrawn="1"/>
        </p:nvPicPr>
        <p:blipFill rotWithShape="1">
          <a:blip r:embed="rId3" cstate="print"/>
          <a:srcRect t="-74" b="12515"/>
          <a:stretch>
            <a:fillRect/>
          </a:stretch>
        </p:blipFill>
        <p:spPr>
          <a:xfrm>
            <a:off x="0" y="0"/>
            <a:ext cx="12191999" cy="4400550"/>
          </a:xfrm>
          <a:prstGeom prst="rect">
            <a:avLst/>
          </a:prstGeom>
        </p:spPr>
      </p:pic>
      <p:sp>
        <p:nvSpPr>
          <p:cNvPr id="9" name="矩形 8"/>
          <p:cNvSpPr/>
          <p:nvPr userDrawn="1"/>
        </p:nvSpPr>
        <p:spPr>
          <a:xfrm>
            <a:off x="0" y="4398806"/>
            <a:ext cx="12192001" cy="196858"/>
          </a:xfrm>
          <a:prstGeom prst="rect">
            <a:avLst/>
          </a:prstGeom>
          <a:solidFill>
            <a:schemeClr val="accent4"/>
          </a:solidFill>
          <a:ln>
            <a:noFill/>
          </a:ln>
          <a:effectLst>
            <a:outerShdw blurRad="127000" dist="635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userDrawn="1"/>
        </p:nvPicPr>
        <p:blipFill>
          <a:blip r:embed="rId4" cstate="print"/>
          <a:stretch>
            <a:fillRect/>
          </a:stretch>
        </p:blipFill>
        <p:spPr>
          <a:xfrm>
            <a:off x="9701847" y="142154"/>
            <a:ext cx="2242503" cy="627682"/>
          </a:xfrm>
          <a:prstGeom prst="rect">
            <a:avLst/>
          </a:prstGeom>
        </p:spPr>
      </p:pic>
      <p:pic>
        <p:nvPicPr>
          <p:cNvPr id="14" name="图片 13"/>
          <p:cNvPicPr>
            <a:picLocks noChangeAspect="1"/>
          </p:cNvPicPr>
          <p:nvPr userDrawn="1"/>
        </p:nvPicPr>
        <p:blipFill rotWithShape="1">
          <a:blip r:embed="rId3" cstate="print"/>
          <a:srcRect t="-74" b="12515"/>
          <a:stretch>
            <a:fillRect/>
          </a:stretch>
        </p:blipFill>
        <p:spPr>
          <a:xfrm>
            <a:off x="0" y="0"/>
            <a:ext cx="12191999" cy="4400550"/>
          </a:xfrm>
          <a:prstGeom prst="rect">
            <a:avLst/>
          </a:prstGeom>
        </p:spPr>
      </p:pic>
      <p:sp>
        <p:nvSpPr>
          <p:cNvPr id="15" name="矩形 14"/>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userDrawn="1"/>
        </p:nvCxnSpPr>
        <p:spPr>
          <a:xfrm>
            <a:off x="-71956" y="4398806"/>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userDrawn="1"/>
        </p:nvPicPr>
        <p:blipFill>
          <a:blip r:embed="rId4" cstate="print"/>
          <a:stretch>
            <a:fillRect/>
          </a:stretch>
        </p:blipFill>
        <p:spPr>
          <a:xfrm>
            <a:off x="9701847" y="142154"/>
            <a:ext cx="2242503" cy="627682"/>
          </a:xfrm>
          <a:prstGeom prst="rect">
            <a:avLst/>
          </a:prstGeom>
        </p:spPr>
      </p:pic>
      <p:sp>
        <p:nvSpPr>
          <p:cNvPr id="18" name="矩形: 圆角 162"/>
          <p:cNvSpPr/>
          <p:nvPr userDrawn="1"/>
        </p:nvSpPr>
        <p:spPr>
          <a:xfrm>
            <a:off x="1664486" y="3107981"/>
            <a:ext cx="8945408" cy="3014890"/>
          </a:xfrm>
          <a:prstGeom prst="roundRect">
            <a:avLst>
              <a:gd name="adj" fmla="val 3205"/>
            </a:avLst>
          </a:pr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19" name="矩形: 圆角 163"/>
          <p:cNvSpPr/>
          <p:nvPr userDrawn="1"/>
        </p:nvSpPr>
        <p:spPr>
          <a:xfrm>
            <a:off x="1463942" y="3222979"/>
            <a:ext cx="9346497" cy="2899892"/>
          </a:xfrm>
          <a:prstGeom prst="roundRect">
            <a:avLst>
              <a:gd name="adj" fmla="val 3205"/>
            </a:avLst>
          </a:prstGeom>
          <a:solidFill>
            <a:sysClr val="window" lastClr="FFFFFF">
              <a:alpha val="94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20" name="矩形: 圆角 164"/>
          <p:cNvSpPr/>
          <p:nvPr userDrawn="1"/>
        </p:nvSpPr>
        <p:spPr>
          <a:xfrm>
            <a:off x="1200150" y="3365257"/>
            <a:ext cx="9791700" cy="2757614"/>
          </a:xfrm>
          <a:prstGeom prst="roundRect">
            <a:avLst>
              <a:gd name="adj" fmla="val 3205"/>
            </a:avLst>
          </a:prstGeom>
          <a:gradFill flip="none" rotWithShape="1">
            <a:gsLst>
              <a:gs pos="0">
                <a:sysClr val="window" lastClr="FFFFFF"/>
              </a:gs>
              <a:gs pos="100000">
                <a:srgbClr val="F8F8F8"/>
              </a:gs>
            </a:gsLst>
            <a:lin ang="5400000" scaled="1"/>
            <a:tileRect/>
          </a:gradFill>
          <a:ln w="12700" cap="flat" cmpd="sng" algn="ctr">
            <a:noFill/>
            <a:prstDash val="solid"/>
            <a:miter lim="800000"/>
          </a:ln>
          <a:effectLst>
            <a:outerShdw blurRad="317500" sx="102000" sy="102000" algn="ctr" rotWithShape="0">
              <a:sysClr val="window" lastClr="FFFFFF">
                <a:lumMod val="75000"/>
                <a:alpha val="40000"/>
              </a:sysClr>
            </a:outerShdw>
          </a:effectLst>
        </p:spPr>
        <p:txBody>
          <a:bodyPr rot="0" spcFirstLastPara="0" vertOverflow="overflow" horzOverflow="overflow" vert="horz" wrap="square" lIns="540000" tIns="72000" rIns="540000" bIns="72000" numCol="1" spcCol="0" rtlCol="0" fromWordArt="0" anchor="ctr" anchorCtr="0" forceAA="0" compatLnSpc="1">
            <a:noAutofit/>
          </a:bodyPr>
          <a:lstStyle/>
          <a:p>
            <a:pPr marL="0" marR="0" lvl="0" indent="457200" defTabSz="914400" eaLnBrk="1" fontAlgn="auto" latinLnBrk="0" hangingPunct="1">
              <a:lnSpc>
                <a:spcPct val="12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a:ea typeface="微软雅黑" panose="020B0503020204020204" pitchFamily="34" charset="-122"/>
              <a:cs typeface="+mn-ea"/>
              <a:sym typeface="+mn-lt"/>
            </a:endParaRPr>
          </a:p>
        </p:txBody>
      </p:sp>
    </p:spTree>
    <p:extLst>
      <p:ext uri="{BB962C8B-B14F-4D97-AF65-F5344CB8AC3E}">
        <p14:creationId xmlns:p14="http://schemas.microsoft.com/office/powerpoint/2010/main" val="327592316"/>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目录样式6-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hqprint"/>
          <a:srcRect l="29063" r="32938"/>
          <a:stretch>
            <a:fillRect/>
          </a:stretch>
        </p:blipFill>
        <p:spPr>
          <a:xfrm>
            <a:off x="0" y="0"/>
            <a:ext cx="3914775" cy="6857999"/>
          </a:xfrm>
          <a:prstGeom prst="rect">
            <a:avLst/>
          </a:prstGeom>
        </p:spPr>
      </p:pic>
      <p:sp>
        <p:nvSpPr>
          <p:cNvPr id="13" name="矩形 12"/>
          <p:cNvSpPr/>
          <p:nvPr userDrawn="1"/>
        </p:nvSpPr>
        <p:spPr>
          <a:xfrm>
            <a:off x="0" y="1"/>
            <a:ext cx="3914775"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0" y="0"/>
            <a:ext cx="3914774" cy="6858000"/>
          </a:xfrm>
          <a:prstGeom prst="rect">
            <a:avLst/>
          </a:prstGeom>
          <a:gradFill flip="none" rotWithShape="1">
            <a:gsLst>
              <a:gs pos="25000">
                <a:schemeClr val="accent1">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userDrawn="1"/>
        </p:nvCxnSpPr>
        <p:spPr>
          <a:xfrm>
            <a:off x="3960456"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userDrawn="1"/>
        </p:nvGrpSpPr>
        <p:grpSpPr>
          <a:xfrm>
            <a:off x="3961505" y="2797003"/>
            <a:ext cx="122686" cy="1263995"/>
            <a:chOff x="4630742" y="2258287"/>
            <a:chExt cx="122686" cy="1263995"/>
          </a:xfrm>
          <a:solidFill>
            <a:schemeClr val="accent4"/>
          </a:solidFill>
        </p:grpSpPr>
        <p:sp>
          <p:nvSpPr>
            <p:cNvPr id="22" name="等腰三角形 21"/>
            <p:cNvSpPr/>
            <p:nvPr/>
          </p:nvSpPr>
          <p:spPr>
            <a:xfrm rot="5400000">
              <a:off x="4620926" y="2839164"/>
              <a:ext cx="142318" cy="122686"/>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p:nvCxnSpPr>
          <p:spPr>
            <a:xfrm>
              <a:off x="4630742" y="2258287"/>
              <a:ext cx="0" cy="1263995"/>
            </a:xfrm>
            <a:prstGeom prst="line">
              <a:avLst/>
            </a:prstGeom>
            <a:grpFill/>
            <a:ln w="381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42" name="直接连接符 41"/>
          <p:cNvCxnSpPr/>
          <p:nvPr userDrawn="1"/>
        </p:nvCxnSpPr>
        <p:spPr>
          <a:xfrm>
            <a:off x="1053541" y="2793542"/>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 42"/>
          <p:cNvSpPr/>
          <p:nvPr userDrawn="1"/>
        </p:nvSpPr>
        <p:spPr>
          <a:xfrm>
            <a:off x="846867" y="2752385"/>
            <a:ext cx="2197100" cy="923330"/>
          </a:xfrm>
          <a:prstGeom prst="rect">
            <a:avLst/>
          </a:prstGeom>
        </p:spPr>
        <p:txBody>
          <a:bodyPr wrap="square">
            <a:spAutoFit/>
          </a:bodyPr>
          <a:lstStyle/>
          <a:p>
            <a:pPr lvl="0" algn="dist"/>
            <a:r>
              <a:rPr lang="zh-CN" altLang="en-US" sz="5400" spc="600" dirty="0">
                <a:solidFill>
                  <a:schemeClr val="bg1"/>
                </a:solidFill>
                <a:latin typeface="+mn-ea"/>
                <a:ea typeface="+mn-ea"/>
              </a:rPr>
              <a:t>目录</a:t>
            </a:r>
          </a:p>
        </p:txBody>
      </p:sp>
      <p:sp>
        <p:nvSpPr>
          <p:cNvPr id="44" name="矩形 43"/>
          <p:cNvSpPr/>
          <p:nvPr userDrawn="1"/>
        </p:nvSpPr>
        <p:spPr>
          <a:xfrm>
            <a:off x="963806" y="3595872"/>
            <a:ext cx="1906502" cy="461665"/>
          </a:xfrm>
          <a:prstGeom prst="rect">
            <a:avLst/>
          </a:prstGeom>
        </p:spPr>
        <p:txBody>
          <a:bodyPr wrap="square">
            <a:spAutoFit/>
          </a:bodyPr>
          <a:lstStyle/>
          <a:p>
            <a:pPr lvl="0" algn="dist"/>
            <a:r>
              <a:rPr lang="en-US" altLang="zh-CN" sz="2400" dirty="0">
                <a:solidFill>
                  <a:schemeClr val="bg1"/>
                </a:solidFill>
              </a:rPr>
              <a:t>CONTENTS</a:t>
            </a:r>
          </a:p>
        </p:txBody>
      </p:sp>
      <p:cxnSp>
        <p:nvCxnSpPr>
          <p:cNvPr id="45" name="直接连接符 44"/>
          <p:cNvCxnSpPr/>
          <p:nvPr userDrawn="1"/>
        </p:nvCxnSpPr>
        <p:spPr>
          <a:xfrm>
            <a:off x="1053541" y="4060998"/>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1064854" y="2218510"/>
            <a:ext cx="1715719" cy="480234"/>
          </a:xfrm>
          <a:prstGeom prst="rect">
            <a:avLst/>
          </a:prstGeom>
        </p:spPr>
      </p:pic>
      <p:pic>
        <p:nvPicPr>
          <p:cNvPr id="6" name="图片 5"/>
          <p:cNvPicPr>
            <a:picLocks noChangeAspect="1"/>
          </p:cNvPicPr>
          <p:nvPr userDrawn="1"/>
        </p:nvPicPr>
        <p:blipFill rotWithShape="1">
          <a:blip r:embed="rId4" cstate="print"/>
          <a:srcRect r="15912" b="16285"/>
          <a:stretch>
            <a:fillRect/>
          </a:stretch>
        </p:blipFill>
        <p:spPr>
          <a:xfrm>
            <a:off x="7258050" y="1942165"/>
            <a:ext cx="4949784" cy="4933648"/>
          </a:xfrm>
          <a:prstGeom prst="rect">
            <a:avLst/>
          </a:prstGeom>
        </p:spPr>
      </p:pic>
    </p:spTree>
    <p:extLst>
      <p:ext uri="{BB962C8B-B14F-4D97-AF65-F5344CB8AC3E}">
        <p14:creationId xmlns:p14="http://schemas.microsoft.com/office/powerpoint/2010/main" val="3040182812"/>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目录样式6-2">
    <p:bg>
      <p:bgPr>
        <a:gradFill>
          <a:gsLst>
            <a:gs pos="25000">
              <a:schemeClr val="accent1">
                <a:alpha val="0"/>
              </a:schemeClr>
            </a:gs>
            <a:gs pos="100000">
              <a:schemeClr val="accent1"/>
            </a:gs>
          </a:gsLst>
          <a:lin ang="0" scaled="1"/>
        </a:gradFill>
        <a:effectLst/>
      </p:bgPr>
    </p:bg>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图片 2"/>
          <p:cNvPicPr>
            <a:picLocks noChangeAspect="1"/>
          </p:cNvPicPr>
          <p:nvPr userDrawn="1"/>
        </p:nvPicPr>
        <p:blipFill>
          <a:blip r:embed="rId2" cstate="print"/>
          <a:stretch>
            <a:fillRect/>
          </a:stretch>
        </p:blipFill>
        <p:spPr>
          <a:xfrm>
            <a:off x="6943725" y="493231"/>
            <a:ext cx="5251028" cy="5254131"/>
          </a:xfrm>
          <a:prstGeom prst="rect">
            <a:avLst/>
          </a:prstGeom>
        </p:spPr>
      </p:pic>
      <p:sp>
        <p:nvSpPr>
          <p:cNvPr id="10" name="矩形 9"/>
          <p:cNvSpPr/>
          <p:nvPr userDrawn="1"/>
        </p:nvSpPr>
        <p:spPr>
          <a:xfrm>
            <a:off x="6943725" y="0"/>
            <a:ext cx="5248273"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119"/>
          <p:cNvSpPr/>
          <p:nvPr userDrawn="1"/>
        </p:nvSpPr>
        <p:spPr>
          <a:xfrm>
            <a:off x="660400" y="6054314"/>
            <a:ext cx="2014538" cy="1438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占位符 15"/>
          <p:cNvSpPr>
            <a:spLocks noGrp="1"/>
          </p:cNvSpPr>
          <p:nvPr>
            <p:ph type="body" sz="quarter" idx="12" hasCustomPrompt="1"/>
          </p:nvPr>
        </p:nvSpPr>
        <p:spPr>
          <a:xfrm>
            <a:off x="510342" y="982400"/>
            <a:ext cx="3551237" cy="606922"/>
          </a:xfrm>
          <a:prstGeom prst="rect">
            <a:avLst/>
          </a:prstGeom>
        </p:spPr>
        <p:txBody>
          <a:bodyPr/>
          <a:lstStyle>
            <a:lvl1pPr marL="0" indent="0">
              <a:buNone/>
              <a:defRPr sz="3200" spc="100">
                <a:solidFill>
                  <a:schemeClr val="bg1"/>
                </a:solidFill>
                <a:latin typeface="微软雅黑" panose="020B0503020204020204" pitchFamily="34" charset="-122"/>
                <a:ea typeface="微软雅黑" panose="020B0503020204020204" pitchFamily="34" charset="-122"/>
              </a:defRPr>
            </a:lvl1pPr>
          </a:lstStyle>
          <a:p>
            <a:pPr lvl="0"/>
            <a:r>
              <a:rPr lang="zh-CN" altLang="en-US" dirty="0"/>
              <a:t>第几部分 ▶</a:t>
            </a:r>
          </a:p>
        </p:txBody>
      </p:sp>
      <p:sp>
        <p:nvSpPr>
          <p:cNvPr id="122" name="文本占位符 15"/>
          <p:cNvSpPr>
            <a:spLocks noGrp="1"/>
          </p:cNvSpPr>
          <p:nvPr>
            <p:ph type="body" sz="quarter" idx="13" hasCustomPrompt="1"/>
          </p:nvPr>
        </p:nvSpPr>
        <p:spPr>
          <a:xfrm>
            <a:off x="510342" y="2742089"/>
            <a:ext cx="7197752" cy="606922"/>
          </a:xfrm>
          <a:prstGeom prst="rect">
            <a:avLst/>
          </a:prstGeom>
        </p:spPr>
        <p:txBody>
          <a:bodyPr/>
          <a:lstStyle>
            <a:lvl1pPr marL="0" indent="0">
              <a:buNone/>
              <a:defRPr sz="4400" spc="100" baseline="0">
                <a:solidFill>
                  <a:schemeClr val="bg1"/>
                </a:solidFill>
                <a:latin typeface="微软雅黑" panose="020B0503020204020204" pitchFamily="34" charset="-122"/>
                <a:ea typeface="微软雅黑" panose="020B0503020204020204" pitchFamily="34" charset="-122"/>
              </a:defRPr>
            </a:lvl1pPr>
          </a:lstStyle>
          <a:p>
            <a:pPr lvl="0"/>
            <a:r>
              <a:rPr lang="zh-CN" altLang="en-US" dirty="0"/>
              <a:t>请在此处添加你的标题</a:t>
            </a:r>
          </a:p>
        </p:txBody>
      </p:sp>
      <p:sp>
        <p:nvSpPr>
          <p:cNvPr id="123" name="文本占位符 15"/>
          <p:cNvSpPr>
            <a:spLocks noGrp="1"/>
          </p:cNvSpPr>
          <p:nvPr>
            <p:ph type="body" sz="quarter" idx="14" hasCustomPrompt="1"/>
          </p:nvPr>
        </p:nvSpPr>
        <p:spPr>
          <a:xfrm>
            <a:off x="561172" y="3837713"/>
            <a:ext cx="7146922" cy="1522912"/>
          </a:xfrm>
          <a:prstGeom prst="rect">
            <a:avLst/>
          </a:prstGeom>
        </p:spPr>
        <p:txBody>
          <a:bodyPr/>
          <a:lstStyle>
            <a:lvl1pPr marL="285750" indent="-285750">
              <a:lnSpc>
                <a:spcPct val="120000"/>
              </a:lnSpc>
              <a:buFont typeface="Arial" panose="020B0604020202020204" pitchFamily="34" charset="0"/>
              <a:buChar char="•"/>
              <a:defRPr sz="140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p>
          <a:p>
            <a:pPr lvl="0"/>
            <a:endParaRPr lang="zh-CN" altLang="en-US" dirty="0"/>
          </a:p>
        </p:txBody>
      </p:sp>
      <p:sp>
        <p:nvSpPr>
          <p:cNvPr id="2" name="矩形 1"/>
          <p:cNvSpPr/>
          <p:nvPr userDrawn="1"/>
        </p:nvSpPr>
        <p:spPr>
          <a:xfrm>
            <a:off x="0" y="6167300"/>
            <a:ext cx="12192000" cy="690700"/>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30000"/>
              </a:lnSpc>
            </a:pPr>
            <a:endParaRPr lang="zh-CN" altLang="en-US">
              <a:cs typeface="+mn-ea"/>
            </a:endParaRPr>
          </a:p>
        </p:txBody>
      </p:sp>
      <p:grpSp>
        <p:nvGrpSpPr>
          <p:cNvPr id="115" name="组合 114"/>
          <p:cNvGrpSpPr/>
          <p:nvPr userDrawn="1"/>
        </p:nvGrpSpPr>
        <p:grpSpPr>
          <a:xfrm>
            <a:off x="684666" y="6423435"/>
            <a:ext cx="1915659" cy="208321"/>
            <a:chOff x="598941" y="6399999"/>
            <a:chExt cx="2542613" cy="276499"/>
          </a:xfrm>
          <a:solidFill>
            <a:schemeClr val="accent3"/>
          </a:solidFill>
        </p:grpSpPr>
        <p:grpSp>
          <p:nvGrpSpPr>
            <p:cNvPr id="117" name="组合 116"/>
            <p:cNvGrpSpPr/>
            <p:nvPr/>
          </p:nvGrpSpPr>
          <p:grpSpPr>
            <a:xfrm>
              <a:off x="2055693" y="6402621"/>
              <a:ext cx="1085861" cy="270805"/>
              <a:chOff x="10340336" y="2247899"/>
              <a:chExt cx="2724438" cy="679451"/>
            </a:xfrm>
            <a:grpFill/>
          </p:grpSpPr>
          <p:sp>
            <p:nvSpPr>
              <p:cNvPr id="134"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35"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36" name="组合 135"/>
              <p:cNvGrpSpPr/>
              <p:nvPr/>
            </p:nvGrpSpPr>
            <p:grpSpPr>
              <a:xfrm>
                <a:off x="10340336" y="2247899"/>
                <a:ext cx="547688" cy="679451"/>
                <a:chOff x="5548313" y="2084388"/>
                <a:chExt cx="547688" cy="679451"/>
              </a:xfrm>
              <a:grpFill/>
            </p:grpSpPr>
            <p:sp>
              <p:nvSpPr>
                <p:cNvPr id="14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37" name="组合 136"/>
              <p:cNvGrpSpPr/>
              <p:nvPr/>
            </p:nvGrpSpPr>
            <p:grpSpPr>
              <a:xfrm>
                <a:off x="11192276" y="2400300"/>
                <a:ext cx="322175" cy="373063"/>
                <a:chOff x="3792874" y="3138488"/>
                <a:chExt cx="322175" cy="373063"/>
              </a:xfrm>
              <a:grpFill/>
            </p:grpSpPr>
            <p:sp>
              <p:nvSpPr>
                <p:cNvPr id="138"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18" name="组合 117"/>
            <p:cNvGrpSpPr/>
            <p:nvPr/>
          </p:nvGrpSpPr>
          <p:grpSpPr>
            <a:xfrm>
              <a:off x="598941" y="6399999"/>
              <a:ext cx="1102619" cy="276499"/>
              <a:chOff x="6738929" y="2270918"/>
              <a:chExt cx="2766486" cy="693738"/>
            </a:xfrm>
            <a:grpFill/>
          </p:grpSpPr>
          <p:grpSp>
            <p:nvGrpSpPr>
              <p:cNvPr id="119" name="组合 118"/>
              <p:cNvGrpSpPr/>
              <p:nvPr/>
            </p:nvGrpSpPr>
            <p:grpSpPr>
              <a:xfrm>
                <a:off x="8180494" y="2355056"/>
                <a:ext cx="484188" cy="509588"/>
                <a:chOff x="6113463" y="3541713"/>
                <a:chExt cx="484188" cy="509588"/>
              </a:xfrm>
              <a:grpFill/>
            </p:grpSpPr>
            <p:sp>
              <p:nvSpPr>
                <p:cNvPr id="13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1" name="组合 120"/>
              <p:cNvGrpSpPr/>
              <p:nvPr/>
            </p:nvGrpSpPr>
            <p:grpSpPr>
              <a:xfrm>
                <a:off x="6738929" y="2270918"/>
                <a:ext cx="549275" cy="693738"/>
                <a:chOff x="6108700" y="2066926"/>
                <a:chExt cx="549275" cy="693738"/>
              </a:xfrm>
              <a:grpFill/>
            </p:grpSpPr>
            <p:sp>
              <p:nvSpPr>
                <p:cNvPr id="13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4" name="组合 123"/>
              <p:cNvGrpSpPr/>
              <p:nvPr/>
            </p:nvGrpSpPr>
            <p:grpSpPr>
              <a:xfrm>
                <a:off x="7532962" y="2451100"/>
                <a:ext cx="368300" cy="317500"/>
                <a:chOff x="6186488" y="2930526"/>
                <a:chExt cx="368300" cy="317500"/>
              </a:xfrm>
              <a:grpFill/>
            </p:grpSpPr>
            <p:sp>
              <p:nvSpPr>
                <p:cNvPr id="12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5"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126"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143" name="图片 142"/>
          <p:cNvPicPr>
            <a:picLocks noChangeAspect="1"/>
          </p:cNvPicPr>
          <p:nvPr userDrawn="1"/>
        </p:nvPicPr>
        <p:blipFill>
          <a:blip r:embed="rId3" cstate="print"/>
          <a:stretch>
            <a:fillRect/>
          </a:stretch>
        </p:blipFill>
        <p:spPr>
          <a:xfrm>
            <a:off x="10203766" y="6386257"/>
            <a:ext cx="1257421" cy="276480"/>
          </a:xfrm>
          <a:prstGeom prst="rect">
            <a:avLst/>
          </a:prstGeom>
        </p:spPr>
      </p:pic>
    </p:spTree>
    <p:extLst>
      <p:ext uri="{BB962C8B-B14F-4D97-AF65-F5344CB8AC3E}">
        <p14:creationId xmlns:p14="http://schemas.microsoft.com/office/powerpoint/2010/main" val="4143403206"/>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目录样式7-1">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t="-74" b="196"/>
          <a:stretch>
            <a:fillRect/>
          </a:stretch>
        </p:blipFill>
        <p:spPr>
          <a:xfrm>
            <a:off x="0" y="-1"/>
            <a:ext cx="12191999" cy="5019675"/>
          </a:xfrm>
          <a:prstGeom prst="rect">
            <a:avLst/>
          </a:prstGeom>
        </p:spPr>
      </p:pic>
      <p:sp>
        <p:nvSpPr>
          <p:cNvPr id="5" name="矩形 4"/>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2041996" y="3927615"/>
            <a:ext cx="8108006"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cs typeface="+mn-cs"/>
            </a:endParaRPr>
          </a:p>
        </p:txBody>
      </p:sp>
      <p:pic>
        <p:nvPicPr>
          <p:cNvPr id="4" name="图片 3"/>
          <p:cNvPicPr>
            <a:picLocks noChangeAspect="1"/>
          </p:cNvPicPr>
          <p:nvPr userDrawn="1"/>
        </p:nvPicPr>
        <p:blipFill>
          <a:blip r:embed="rId3" cstate="print"/>
          <a:stretch>
            <a:fillRect/>
          </a:stretch>
        </p:blipFill>
        <p:spPr>
          <a:xfrm>
            <a:off x="4554764" y="1532412"/>
            <a:ext cx="3082473" cy="862791"/>
          </a:xfrm>
          <a:prstGeom prst="rect">
            <a:avLst/>
          </a:prstGeom>
        </p:spPr>
      </p:pic>
    </p:spTree>
    <p:extLst>
      <p:ext uri="{BB962C8B-B14F-4D97-AF65-F5344CB8AC3E}">
        <p14:creationId xmlns:p14="http://schemas.microsoft.com/office/powerpoint/2010/main" val="2831226622"/>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目录样式7-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t="-74" b="196"/>
          <a:stretch>
            <a:fillRect/>
          </a:stretch>
        </p:blipFill>
        <p:spPr>
          <a:xfrm>
            <a:off x="0" y="-1"/>
            <a:ext cx="12191999" cy="5019675"/>
          </a:xfrm>
          <a:prstGeom prst="rect">
            <a:avLst/>
          </a:prstGeom>
        </p:spPr>
      </p:pic>
      <p:sp>
        <p:nvSpPr>
          <p:cNvPr id="5" name="矩形 4"/>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473992" y="3927615"/>
            <a:ext cx="9244014"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cs typeface="+mn-cs"/>
            </a:endParaRPr>
          </a:p>
        </p:txBody>
      </p:sp>
      <p:pic>
        <p:nvPicPr>
          <p:cNvPr id="11" name="图片 10"/>
          <p:cNvPicPr>
            <a:picLocks noChangeAspect="1"/>
          </p:cNvPicPr>
          <p:nvPr userDrawn="1"/>
        </p:nvPicPr>
        <p:blipFill>
          <a:blip r:embed="rId3" cstate="print"/>
          <a:stretch>
            <a:fillRect/>
          </a:stretch>
        </p:blipFill>
        <p:spPr>
          <a:xfrm>
            <a:off x="4554764" y="1532412"/>
            <a:ext cx="3082473" cy="862791"/>
          </a:xfrm>
          <a:prstGeom prst="rect">
            <a:avLst/>
          </a:prstGeom>
        </p:spPr>
      </p:pic>
    </p:spTree>
    <p:extLst>
      <p:ext uri="{BB962C8B-B14F-4D97-AF65-F5344CB8AC3E}">
        <p14:creationId xmlns:p14="http://schemas.microsoft.com/office/powerpoint/2010/main" val="1504038757"/>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样式2-首页1">
    <p:spTree>
      <p:nvGrpSpPr>
        <p:cNvPr id="1" name=""/>
        <p:cNvGrpSpPr/>
        <p:nvPr/>
      </p:nvGrpSpPr>
      <p:grpSpPr>
        <a:xfrm>
          <a:off x="0" y="0"/>
          <a:ext cx="0" cy="0"/>
          <a:chOff x="0" y="0"/>
          <a:chExt cx="0" cy="0"/>
        </a:xfrm>
      </p:grpSpPr>
      <p:sp>
        <p:nvSpPr>
          <p:cNvPr id="6"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p:cNvSpPr/>
          <p:nvPr userDrawn="1">
            <p:custDataLst>
              <p:tags r:id="rId2"/>
            </p:custDataLst>
          </p:nvPr>
        </p:nvSpPr>
        <p:spPr>
          <a:xfrm>
            <a:off x="0" y="0"/>
            <a:ext cx="12192000" cy="6858000"/>
          </a:xfrm>
          <a:prstGeom prst="rect">
            <a:avLst/>
          </a:prstGeom>
          <a:gradFill>
            <a:gsLst>
              <a:gs pos="0">
                <a:srgbClr val="008244"/>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sp>
        <p:nvSpPr>
          <p:cNvPr id="8" name="任意多边形: 形状 39"/>
          <p:cNvSpPr/>
          <p:nvPr userDrawn="1"/>
        </p:nvSpPr>
        <p:spPr>
          <a:xfrm>
            <a:off x="221886"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pattFill prst="pct5">
            <a:fgClr>
              <a:schemeClr val="bg1">
                <a:lumMod val="85000"/>
              </a:schemeClr>
            </a:fgClr>
            <a:bgClr>
              <a:schemeClr val="bg1"/>
            </a:bgClr>
          </a:pattFill>
          <a:ln>
            <a:noFill/>
          </a:ln>
          <a:effectLst>
            <a:outerShdw blurRad="190500" sx="101000" sy="1010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39"/>
          <p:cNvSpPr/>
          <p:nvPr userDrawn="1"/>
        </p:nvSpPr>
        <p:spPr>
          <a:xfrm>
            <a:off x="189674"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39"/>
          <p:cNvSpPr/>
          <p:nvPr userDrawn="1"/>
        </p:nvSpPr>
        <p:spPr>
          <a:xfrm>
            <a:off x="0"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74"/>
          <p:cNvSpPr/>
          <p:nvPr userDrawn="1"/>
        </p:nvSpPr>
        <p:spPr>
          <a:xfrm flipV="1">
            <a:off x="660400" y="3829587"/>
            <a:ext cx="6489382"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12" name="标题 47"/>
          <p:cNvSpPr>
            <a:spLocks noGrp="1"/>
          </p:cNvSpPr>
          <p:nvPr>
            <p:ph type="title" hasCustomPrompt="1"/>
          </p:nvPr>
        </p:nvSpPr>
        <p:spPr>
          <a:xfrm>
            <a:off x="630418" y="2616692"/>
            <a:ext cx="7055958" cy="1200329"/>
          </a:xfrm>
          <a:prstGeom prst="rect">
            <a:avLst/>
          </a:prstGeom>
          <a:noFill/>
        </p:spPr>
        <p:txBody>
          <a:bodyPr wrap="square" lIns="0" rtlCol="0">
            <a:spAutoFit/>
          </a:bodyPr>
          <a:lstStyle>
            <a:lvl1pPr>
              <a:lnSpc>
                <a:spcPct val="100000"/>
              </a:lnSpc>
              <a:defRPr lang="zh-CN" altLang="en-US" sz="3600" b="1" spc="100" dirty="0">
                <a:latin typeface="微软雅黑" panose="020B0503020204020204" pitchFamily="34" charset="-122"/>
                <a:ea typeface="微软雅黑" panose="020B0503020204020204" pitchFamily="34" charset="-122"/>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13" name="文本占位符 87"/>
          <p:cNvSpPr>
            <a:spLocks noGrp="1"/>
          </p:cNvSpPr>
          <p:nvPr>
            <p:ph type="body" sz="quarter" idx="13" hasCustomPrompt="1"/>
          </p:nvPr>
        </p:nvSpPr>
        <p:spPr>
          <a:xfrm>
            <a:off x="654709" y="2352090"/>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14" name="文本占位符 53"/>
          <p:cNvSpPr>
            <a:spLocks noGrp="1"/>
          </p:cNvSpPr>
          <p:nvPr>
            <p:ph type="body" sz="quarter" idx="16" hasCustomPrompt="1"/>
          </p:nvPr>
        </p:nvSpPr>
        <p:spPr>
          <a:xfrm>
            <a:off x="655638" y="4304189"/>
            <a:ext cx="4065361" cy="3447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p>
        </p:txBody>
      </p:sp>
      <p:sp>
        <p:nvSpPr>
          <p:cNvPr id="16" name="文本框 15"/>
          <p:cNvSpPr txBox="1"/>
          <p:nvPr userDrawn="1"/>
        </p:nvSpPr>
        <p:spPr>
          <a:xfrm>
            <a:off x="474450" y="318256"/>
            <a:ext cx="1899117" cy="792864"/>
          </a:xfrm>
          <a:prstGeom prst="rect">
            <a:avLst/>
          </a:prstGeom>
          <a:noFill/>
          <a:ln>
            <a:noFill/>
          </a:ln>
        </p:spPr>
        <p:txBody>
          <a:bodyPr wrap="square" lIns="180000" tIns="180000" rIns="180000" bIns="180000" rtlCol="0">
            <a:spAutoFit/>
          </a:bodyPr>
          <a:lstStyle/>
          <a:p>
            <a:pPr algn="l">
              <a:lnSpc>
                <a:spcPct val="130000"/>
              </a:lnSpc>
            </a:pPr>
            <a:r>
              <a:rPr lang="en-US" altLang="zh-CN" sz="2400" b="1" i="0" spc="100" dirty="0">
                <a:solidFill>
                  <a:schemeClr val="accent3"/>
                </a:solidFill>
                <a:latin typeface="+mn-ea"/>
              </a:rPr>
              <a:t>◀ BIT</a:t>
            </a:r>
            <a:r>
              <a:rPr lang="en-US" altLang="zh-CN" sz="2400" b="1" i="0" spc="100" baseline="0" dirty="0">
                <a:solidFill>
                  <a:schemeClr val="accent3"/>
                </a:solidFill>
                <a:latin typeface="+mn-ea"/>
              </a:rPr>
              <a:t> </a:t>
            </a:r>
            <a:r>
              <a:rPr lang="en-US" altLang="zh-CN" sz="2400" b="1" i="0" spc="100" dirty="0">
                <a:solidFill>
                  <a:schemeClr val="accent3"/>
                </a:solidFill>
                <a:latin typeface="+mn-ea"/>
              </a:rPr>
              <a:t>▶</a:t>
            </a:r>
            <a:endParaRPr lang="zh-CN" altLang="en-US" sz="2400" b="1" i="0" spc="100" dirty="0">
              <a:solidFill>
                <a:schemeClr val="accent3"/>
              </a:solidFill>
              <a:latin typeface="+mn-ea"/>
            </a:endParaRPr>
          </a:p>
        </p:txBody>
      </p:sp>
      <p:pic>
        <p:nvPicPr>
          <p:cNvPr id="23" name="图片 22"/>
          <p:cNvPicPr>
            <a:picLocks noChangeAspect="1"/>
          </p:cNvPicPr>
          <p:nvPr userDrawn="1"/>
        </p:nvPicPr>
        <p:blipFill>
          <a:blip r:embed="rId4"/>
          <a:stretch>
            <a:fillRect/>
          </a:stretch>
        </p:blipFill>
        <p:spPr>
          <a:xfrm>
            <a:off x="8250894" y="-774608"/>
            <a:ext cx="7885491" cy="7588381"/>
          </a:xfrm>
          <a:prstGeom prst="rect">
            <a:avLst/>
          </a:prstGeom>
        </p:spPr>
      </p:pic>
      <p:pic>
        <p:nvPicPr>
          <p:cNvPr id="20" name="图片 19"/>
          <p:cNvPicPr>
            <a:picLocks noChangeAspect="1"/>
          </p:cNvPicPr>
          <p:nvPr userDrawn="1"/>
        </p:nvPicPr>
        <p:blipFill>
          <a:blip r:embed="rId5" cstate="print"/>
          <a:stretch>
            <a:fillRect/>
          </a:stretch>
        </p:blipFill>
        <p:spPr>
          <a:xfrm>
            <a:off x="8250874" y="2196869"/>
            <a:ext cx="3243162" cy="2464261"/>
          </a:xfrm>
          <a:prstGeom prst="rect">
            <a:avLst/>
          </a:prstGeom>
        </p:spPr>
      </p:pic>
      <p:grpSp>
        <p:nvGrpSpPr>
          <p:cNvPr id="24" name="组合 23"/>
          <p:cNvGrpSpPr/>
          <p:nvPr userDrawn="1"/>
        </p:nvGrpSpPr>
        <p:grpSpPr>
          <a:xfrm>
            <a:off x="671368" y="6083135"/>
            <a:ext cx="2542613" cy="276499"/>
            <a:chOff x="598941" y="6399999"/>
            <a:chExt cx="2542613" cy="276499"/>
          </a:xfrm>
          <a:solidFill>
            <a:schemeClr val="bg1">
              <a:lumMod val="65000"/>
            </a:schemeClr>
          </a:solidFill>
        </p:grpSpPr>
        <p:grpSp>
          <p:nvGrpSpPr>
            <p:cNvPr id="25" name="组合 24"/>
            <p:cNvGrpSpPr/>
            <p:nvPr/>
          </p:nvGrpSpPr>
          <p:grpSpPr>
            <a:xfrm>
              <a:off x="2055693" y="6402621"/>
              <a:ext cx="1085861" cy="270805"/>
              <a:chOff x="10340336" y="2247899"/>
              <a:chExt cx="2724438" cy="679451"/>
            </a:xfrm>
            <a:grpFill/>
          </p:grpSpPr>
          <p:sp>
            <p:nvSpPr>
              <p:cNvPr id="39"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40"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41" name="组合 40"/>
              <p:cNvGrpSpPr/>
              <p:nvPr/>
            </p:nvGrpSpPr>
            <p:grpSpPr>
              <a:xfrm>
                <a:off x="10340336" y="2247899"/>
                <a:ext cx="547688" cy="679451"/>
                <a:chOff x="5548313" y="2084388"/>
                <a:chExt cx="547688" cy="679451"/>
              </a:xfrm>
              <a:grpFill/>
            </p:grpSpPr>
            <p:sp>
              <p:nvSpPr>
                <p:cNvPr id="4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2" name="组合 41"/>
              <p:cNvGrpSpPr/>
              <p:nvPr/>
            </p:nvGrpSpPr>
            <p:grpSpPr>
              <a:xfrm>
                <a:off x="11192276" y="2400300"/>
                <a:ext cx="322175" cy="373063"/>
                <a:chOff x="3792874" y="3138488"/>
                <a:chExt cx="322175" cy="373063"/>
              </a:xfrm>
              <a:grpFill/>
            </p:grpSpPr>
            <p:sp>
              <p:nvSpPr>
                <p:cNvPr id="43"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26" name="组合 25"/>
            <p:cNvGrpSpPr/>
            <p:nvPr/>
          </p:nvGrpSpPr>
          <p:grpSpPr>
            <a:xfrm>
              <a:off x="598941" y="6399999"/>
              <a:ext cx="1102619" cy="276499"/>
              <a:chOff x="6738929" y="2270918"/>
              <a:chExt cx="2766486" cy="693738"/>
            </a:xfrm>
            <a:grpFill/>
          </p:grpSpPr>
          <p:grpSp>
            <p:nvGrpSpPr>
              <p:cNvPr id="27" name="组合 26"/>
              <p:cNvGrpSpPr/>
              <p:nvPr/>
            </p:nvGrpSpPr>
            <p:grpSpPr>
              <a:xfrm>
                <a:off x="8180494" y="2355056"/>
                <a:ext cx="484188" cy="509588"/>
                <a:chOff x="6113463" y="3541713"/>
                <a:chExt cx="484188" cy="509588"/>
              </a:xfrm>
              <a:grpFill/>
            </p:grpSpPr>
            <p:sp>
              <p:nvSpPr>
                <p:cNvPr id="3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8" name="组合 27"/>
              <p:cNvGrpSpPr/>
              <p:nvPr/>
            </p:nvGrpSpPr>
            <p:grpSpPr>
              <a:xfrm>
                <a:off x="6738929" y="2270918"/>
                <a:ext cx="549275" cy="693738"/>
                <a:chOff x="6108700" y="2066926"/>
                <a:chExt cx="549275" cy="693738"/>
              </a:xfrm>
              <a:grpFill/>
            </p:grpSpPr>
            <p:sp>
              <p:nvSpPr>
                <p:cNvPr id="3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9" name="组合 28"/>
              <p:cNvGrpSpPr/>
              <p:nvPr/>
            </p:nvGrpSpPr>
            <p:grpSpPr>
              <a:xfrm>
                <a:off x="7532962" y="2451100"/>
                <a:ext cx="368300" cy="317500"/>
                <a:chOff x="6186488" y="2930526"/>
                <a:chExt cx="368300" cy="317500"/>
              </a:xfrm>
              <a:grpFill/>
            </p:grpSpPr>
            <p:sp>
              <p:nvSpPr>
                <p:cNvPr id="3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0"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31"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extLst>
      <p:ext uri="{BB962C8B-B14F-4D97-AF65-F5344CB8AC3E}">
        <p14:creationId xmlns:p14="http://schemas.microsoft.com/office/powerpoint/2010/main" val="2202204020"/>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目录样式7-3">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l="1" t="13078" r="-1" b="115"/>
          <a:stretch>
            <a:fillRect/>
          </a:stretch>
        </p:blipFill>
        <p:spPr>
          <a:xfrm>
            <a:off x="0" y="-1"/>
            <a:ext cx="12191999" cy="4362681"/>
          </a:xfrm>
          <a:prstGeom prst="rect">
            <a:avLst/>
          </a:prstGeom>
        </p:spPr>
      </p:pic>
      <p:sp>
        <p:nvSpPr>
          <p:cNvPr id="5" name="矩形 4"/>
          <p:cNvSpPr/>
          <p:nvPr userDrawn="1"/>
        </p:nvSpPr>
        <p:spPr>
          <a:xfrm>
            <a:off x="0" y="4346687"/>
            <a:ext cx="12192001" cy="251131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0" y="0"/>
            <a:ext cx="12192001" cy="434668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userDrawn="1"/>
        </p:nvCxnSpPr>
        <p:spPr>
          <a:xfrm>
            <a:off x="-73936" y="4346687"/>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828800" y="2524126"/>
            <a:ext cx="8494006" cy="356807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cs typeface="+mn-cs"/>
            </a:endParaRPr>
          </a:p>
        </p:txBody>
      </p:sp>
      <p:pic>
        <p:nvPicPr>
          <p:cNvPr id="69" name="图片 68"/>
          <p:cNvPicPr>
            <a:picLocks noChangeAspect="1"/>
          </p:cNvPicPr>
          <p:nvPr userDrawn="1"/>
        </p:nvPicPr>
        <p:blipFill>
          <a:blip r:embed="rId3" cstate="print"/>
          <a:stretch>
            <a:fillRect/>
          </a:stretch>
        </p:blipFill>
        <p:spPr>
          <a:xfrm>
            <a:off x="4554764" y="861200"/>
            <a:ext cx="3082473" cy="862791"/>
          </a:xfrm>
          <a:prstGeom prst="rect">
            <a:avLst/>
          </a:prstGeom>
        </p:spPr>
      </p:pic>
    </p:spTree>
    <p:extLst>
      <p:ext uri="{BB962C8B-B14F-4D97-AF65-F5344CB8AC3E}">
        <p14:creationId xmlns:p14="http://schemas.microsoft.com/office/powerpoint/2010/main" val="2513515476"/>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目录样式7-4">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p:cNvPicPr>
            <a:picLocks noChangeAspect="1"/>
          </p:cNvPicPr>
          <p:nvPr userDrawn="1"/>
        </p:nvPicPr>
        <p:blipFill>
          <a:blip r:embed="rId2" cstate="print"/>
          <a:stretch>
            <a:fillRect/>
          </a:stretch>
        </p:blipFill>
        <p:spPr>
          <a:xfrm>
            <a:off x="6943725" y="1087685"/>
            <a:ext cx="5251028" cy="5254131"/>
          </a:xfrm>
          <a:prstGeom prst="rect">
            <a:avLst/>
          </a:prstGeom>
        </p:spPr>
      </p:pic>
      <p:sp>
        <p:nvSpPr>
          <p:cNvPr id="12" name="矩形 11"/>
          <p:cNvSpPr/>
          <p:nvPr userDrawn="1"/>
        </p:nvSpPr>
        <p:spPr>
          <a:xfrm>
            <a:off x="7423183" y="0"/>
            <a:ext cx="4768815"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cs typeface="+mn-cs"/>
            </a:endParaRPr>
          </a:p>
        </p:txBody>
      </p:sp>
      <p:sp>
        <p:nvSpPr>
          <p:cNvPr id="44" name="矩形 43"/>
          <p:cNvSpPr/>
          <p:nvPr userDrawn="1"/>
        </p:nvSpPr>
        <p:spPr>
          <a:xfrm>
            <a:off x="6873734" y="3188522"/>
            <a:ext cx="549449" cy="1205348"/>
          </a:xfrm>
          <a:prstGeom prst="rect">
            <a:avLst/>
          </a:prstGeom>
          <a:solidFill>
            <a:schemeClr val="accent4"/>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cs typeface="+mn-cs"/>
            </a:endParaRPr>
          </a:p>
        </p:txBody>
      </p:sp>
      <p:sp>
        <p:nvSpPr>
          <p:cNvPr id="45" name="文本框 44"/>
          <p:cNvSpPr txBox="1"/>
          <p:nvPr userDrawn="1"/>
        </p:nvSpPr>
        <p:spPr>
          <a:xfrm>
            <a:off x="-2647787" y="-2281727"/>
            <a:ext cx="6031920" cy="11172289"/>
          </a:xfrm>
          <a:prstGeom prst="rect">
            <a:avLst/>
          </a:prstGeom>
          <a:noFill/>
        </p:spPr>
        <p:txBody>
          <a:bodyPr wrap="square" rtlCol="0">
            <a:spAutoFit/>
          </a:bodyPr>
          <a:lstStyle/>
          <a:p>
            <a:r>
              <a:rPr lang="en-US" altLang="zh-CN" sz="72000" dirty="0">
                <a:solidFill>
                  <a:schemeClr val="bg1">
                    <a:alpha val="40000"/>
                  </a:schemeClr>
                </a:solidFill>
              </a:rPr>
              <a:t>0</a:t>
            </a:r>
            <a:endParaRPr lang="zh-CN" altLang="en-US" sz="72000" dirty="0">
              <a:solidFill>
                <a:schemeClr val="bg1">
                  <a:alpha val="40000"/>
                </a:schemeClr>
              </a:solidFill>
            </a:endParaRPr>
          </a:p>
        </p:txBody>
      </p:sp>
      <p:pic>
        <p:nvPicPr>
          <p:cNvPr id="46" name="图片 45"/>
          <p:cNvPicPr>
            <a:picLocks noChangeAspect="1"/>
          </p:cNvPicPr>
          <p:nvPr userDrawn="1"/>
        </p:nvPicPr>
        <p:blipFill>
          <a:blip r:embed="rId3" cstate="print"/>
          <a:stretch>
            <a:fillRect/>
          </a:stretch>
        </p:blipFill>
        <p:spPr>
          <a:xfrm>
            <a:off x="9485140" y="203173"/>
            <a:ext cx="2510452" cy="702681"/>
          </a:xfrm>
          <a:prstGeom prst="rect">
            <a:avLst/>
          </a:prstGeom>
        </p:spPr>
      </p:pic>
    </p:spTree>
    <p:extLst>
      <p:ext uri="{BB962C8B-B14F-4D97-AF65-F5344CB8AC3E}">
        <p14:creationId xmlns:p14="http://schemas.microsoft.com/office/powerpoint/2010/main" val="4266999059"/>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目录样式8">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p:cNvPicPr>
            <a:picLocks noChangeAspect="1"/>
          </p:cNvPicPr>
          <p:nvPr userDrawn="1"/>
        </p:nvPicPr>
        <p:blipFill>
          <a:blip r:embed="rId2" cstate="print"/>
          <a:stretch>
            <a:fillRect/>
          </a:stretch>
        </p:blipFill>
        <p:spPr>
          <a:xfrm>
            <a:off x="6943725" y="1087685"/>
            <a:ext cx="5251028" cy="5254131"/>
          </a:xfrm>
          <a:prstGeom prst="rect">
            <a:avLst/>
          </a:prstGeom>
        </p:spPr>
      </p:pic>
      <p:sp>
        <p:nvSpPr>
          <p:cNvPr id="12" name="矩形 11"/>
          <p:cNvSpPr/>
          <p:nvPr userDrawn="1"/>
        </p:nvSpPr>
        <p:spPr>
          <a:xfrm>
            <a:off x="6870981" y="0"/>
            <a:ext cx="5321017"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cs typeface="+mn-cs"/>
            </a:endParaRPr>
          </a:p>
        </p:txBody>
      </p:sp>
      <p:sp>
        <p:nvSpPr>
          <p:cNvPr id="44" name="矩形 43"/>
          <p:cNvSpPr/>
          <p:nvPr userDrawn="1"/>
        </p:nvSpPr>
        <p:spPr>
          <a:xfrm>
            <a:off x="6873734" y="3188522"/>
            <a:ext cx="549449" cy="1205348"/>
          </a:xfrm>
          <a:prstGeom prst="rect">
            <a:avLst/>
          </a:prstGeom>
          <a:solidFill>
            <a:schemeClr val="accent4"/>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cs typeface="+mn-cs"/>
            </a:endParaRPr>
          </a:p>
        </p:txBody>
      </p:sp>
      <p:pic>
        <p:nvPicPr>
          <p:cNvPr id="46" name="图片 45"/>
          <p:cNvPicPr>
            <a:picLocks noChangeAspect="1"/>
          </p:cNvPicPr>
          <p:nvPr userDrawn="1"/>
        </p:nvPicPr>
        <p:blipFill>
          <a:blip r:embed="rId3" cstate="print"/>
          <a:stretch>
            <a:fillRect/>
          </a:stretch>
        </p:blipFill>
        <p:spPr>
          <a:xfrm>
            <a:off x="9485140" y="203173"/>
            <a:ext cx="2510452" cy="702681"/>
          </a:xfrm>
          <a:prstGeom prst="rect">
            <a:avLst/>
          </a:prstGeom>
        </p:spPr>
      </p:pic>
      <p:grpSp>
        <p:nvGrpSpPr>
          <p:cNvPr id="9" name="Group 6"/>
          <p:cNvGrpSpPr/>
          <p:nvPr userDrawn="1"/>
        </p:nvGrpSpPr>
        <p:grpSpPr bwMode="auto">
          <a:xfrm>
            <a:off x="778934" y="687917"/>
            <a:ext cx="3299884" cy="5425016"/>
            <a:chOff x="0" y="0"/>
            <a:chExt cx="2476153" cy="4069266"/>
          </a:xfrm>
          <a:solidFill>
            <a:schemeClr val="bg1">
              <a:alpha val="25000"/>
            </a:schemeClr>
          </a:solidFill>
        </p:grpSpPr>
        <p:sp>
          <p:nvSpPr>
            <p:cNvPr id="10" name="矩形 3"/>
            <p:cNvSpPr>
              <a:spLocks noChangeArrowheads="1"/>
            </p:cNvSpPr>
            <p:nvPr/>
          </p:nvSpPr>
          <p:spPr bwMode="auto">
            <a:xfrm>
              <a:off x="0"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4"/>
            <p:cNvSpPr>
              <a:spLocks noChangeArrowheads="1"/>
            </p:cNvSpPr>
            <p:nvPr/>
          </p:nvSpPr>
          <p:spPr bwMode="auto">
            <a:xfrm>
              <a:off x="437624"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矩形 5"/>
            <p:cNvSpPr>
              <a:spLocks noChangeArrowheads="1"/>
            </p:cNvSpPr>
            <p:nvPr/>
          </p:nvSpPr>
          <p:spPr bwMode="auto">
            <a:xfrm>
              <a:off x="875248"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6"/>
            <p:cNvSpPr>
              <a:spLocks noChangeArrowheads="1"/>
            </p:cNvSpPr>
            <p:nvPr/>
          </p:nvSpPr>
          <p:spPr bwMode="auto">
            <a:xfrm>
              <a:off x="1312872"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矩形 7"/>
            <p:cNvSpPr>
              <a:spLocks noChangeArrowheads="1"/>
            </p:cNvSpPr>
            <p:nvPr/>
          </p:nvSpPr>
          <p:spPr bwMode="auto">
            <a:xfrm>
              <a:off x="1750496"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8"/>
            <p:cNvSpPr>
              <a:spLocks noChangeArrowheads="1"/>
            </p:cNvSpPr>
            <p:nvPr/>
          </p:nvSpPr>
          <p:spPr bwMode="auto">
            <a:xfrm>
              <a:off x="2188121"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59"/>
            <p:cNvSpPr>
              <a:spLocks noChangeArrowheads="1"/>
            </p:cNvSpPr>
            <p:nvPr/>
          </p:nvSpPr>
          <p:spPr bwMode="auto">
            <a:xfrm>
              <a:off x="0"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矩形 60"/>
            <p:cNvSpPr>
              <a:spLocks noChangeArrowheads="1"/>
            </p:cNvSpPr>
            <p:nvPr/>
          </p:nvSpPr>
          <p:spPr bwMode="auto">
            <a:xfrm>
              <a:off x="437624"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矩形 61"/>
            <p:cNvSpPr>
              <a:spLocks noChangeArrowheads="1"/>
            </p:cNvSpPr>
            <p:nvPr/>
          </p:nvSpPr>
          <p:spPr bwMode="auto">
            <a:xfrm>
              <a:off x="875248"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矩形 62"/>
            <p:cNvSpPr>
              <a:spLocks noChangeArrowheads="1"/>
            </p:cNvSpPr>
            <p:nvPr/>
          </p:nvSpPr>
          <p:spPr bwMode="auto">
            <a:xfrm>
              <a:off x="1312872"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矩形 63"/>
            <p:cNvSpPr>
              <a:spLocks noChangeArrowheads="1"/>
            </p:cNvSpPr>
            <p:nvPr/>
          </p:nvSpPr>
          <p:spPr bwMode="auto">
            <a:xfrm>
              <a:off x="1750496"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矩形 64"/>
            <p:cNvSpPr>
              <a:spLocks noChangeArrowheads="1"/>
            </p:cNvSpPr>
            <p:nvPr/>
          </p:nvSpPr>
          <p:spPr bwMode="auto">
            <a:xfrm>
              <a:off x="2188121"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矩形 66"/>
            <p:cNvSpPr>
              <a:spLocks noChangeArrowheads="1"/>
            </p:cNvSpPr>
            <p:nvPr/>
          </p:nvSpPr>
          <p:spPr bwMode="auto">
            <a:xfrm>
              <a:off x="0"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矩形 67"/>
            <p:cNvSpPr>
              <a:spLocks noChangeArrowheads="1"/>
            </p:cNvSpPr>
            <p:nvPr/>
          </p:nvSpPr>
          <p:spPr bwMode="auto">
            <a:xfrm>
              <a:off x="437624"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矩形 68"/>
            <p:cNvSpPr>
              <a:spLocks noChangeArrowheads="1"/>
            </p:cNvSpPr>
            <p:nvPr/>
          </p:nvSpPr>
          <p:spPr bwMode="auto">
            <a:xfrm>
              <a:off x="875248"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矩形 69"/>
            <p:cNvSpPr>
              <a:spLocks noChangeArrowheads="1"/>
            </p:cNvSpPr>
            <p:nvPr/>
          </p:nvSpPr>
          <p:spPr bwMode="auto">
            <a:xfrm>
              <a:off x="1312872"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矩形 70"/>
            <p:cNvSpPr>
              <a:spLocks noChangeArrowheads="1"/>
            </p:cNvSpPr>
            <p:nvPr/>
          </p:nvSpPr>
          <p:spPr bwMode="auto">
            <a:xfrm>
              <a:off x="1750496"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矩形 71"/>
            <p:cNvSpPr>
              <a:spLocks noChangeArrowheads="1"/>
            </p:cNvSpPr>
            <p:nvPr/>
          </p:nvSpPr>
          <p:spPr bwMode="auto">
            <a:xfrm>
              <a:off x="2188121"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矩形 73"/>
            <p:cNvSpPr>
              <a:spLocks noChangeArrowheads="1"/>
            </p:cNvSpPr>
            <p:nvPr/>
          </p:nvSpPr>
          <p:spPr bwMode="auto">
            <a:xfrm>
              <a:off x="0"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矩形 74"/>
            <p:cNvSpPr>
              <a:spLocks noChangeArrowheads="1"/>
            </p:cNvSpPr>
            <p:nvPr/>
          </p:nvSpPr>
          <p:spPr bwMode="auto">
            <a:xfrm>
              <a:off x="437624"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矩形 75"/>
            <p:cNvSpPr>
              <a:spLocks noChangeArrowheads="1"/>
            </p:cNvSpPr>
            <p:nvPr/>
          </p:nvSpPr>
          <p:spPr bwMode="auto">
            <a:xfrm>
              <a:off x="875248"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矩形 76"/>
            <p:cNvSpPr>
              <a:spLocks noChangeArrowheads="1"/>
            </p:cNvSpPr>
            <p:nvPr/>
          </p:nvSpPr>
          <p:spPr bwMode="auto">
            <a:xfrm>
              <a:off x="1312872"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矩形 77"/>
            <p:cNvSpPr>
              <a:spLocks noChangeArrowheads="1"/>
            </p:cNvSpPr>
            <p:nvPr/>
          </p:nvSpPr>
          <p:spPr bwMode="auto">
            <a:xfrm>
              <a:off x="1750496"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矩形 78"/>
            <p:cNvSpPr>
              <a:spLocks noChangeArrowheads="1"/>
            </p:cNvSpPr>
            <p:nvPr/>
          </p:nvSpPr>
          <p:spPr bwMode="auto">
            <a:xfrm>
              <a:off x="2188121"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80"/>
            <p:cNvSpPr>
              <a:spLocks noChangeArrowheads="1"/>
            </p:cNvSpPr>
            <p:nvPr/>
          </p:nvSpPr>
          <p:spPr bwMode="auto">
            <a:xfrm>
              <a:off x="0"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矩形 81"/>
            <p:cNvSpPr>
              <a:spLocks noChangeArrowheads="1"/>
            </p:cNvSpPr>
            <p:nvPr/>
          </p:nvSpPr>
          <p:spPr bwMode="auto">
            <a:xfrm>
              <a:off x="437624"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82"/>
            <p:cNvSpPr>
              <a:spLocks noChangeArrowheads="1"/>
            </p:cNvSpPr>
            <p:nvPr/>
          </p:nvSpPr>
          <p:spPr bwMode="auto">
            <a:xfrm>
              <a:off x="875248"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矩形 83"/>
            <p:cNvSpPr>
              <a:spLocks noChangeArrowheads="1"/>
            </p:cNvSpPr>
            <p:nvPr/>
          </p:nvSpPr>
          <p:spPr bwMode="auto">
            <a:xfrm>
              <a:off x="1312872"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 name="矩形 84"/>
            <p:cNvSpPr>
              <a:spLocks noChangeArrowheads="1"/>
            </p:cNvSpPr>
            <p:nvPr/>
          </p:nvSpPr>
          <p:spPr bwMode="auto">
            <a:xfrm>
              <a:off x="1750496"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 name="矩形 85"/>
            <p:cNvSpPr>
              <a:spLocks noChangeArrowheads="1"/>
            </p:cNvSpPr>
            <p:nvPr/>
          </p:nvSpPr>
          <p:spPr bwMode="auto">
            <a:xfrm>
              <a:off x="2188121"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2" name="矩形 87"/>
            <p:cNvSpPr>
              <a:spLocks noChangeArrowheads="1"/>
            </p:cNvSpPr>
            <p:nvPr/>
          </p:nvSpPr>
          <p:spPr bwMode="auto">
            <a:xfrm>
              <a:off x="0"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88"/>
            <p:cNvSpPr>
              <a:spLocks noChangeArrowheads="1"/>
            </p:cNvSpPr>
            <p:nvPr/>
          </p:nvSpPr>
          <p:spPr bwMode="auto">
            <a:xfrm>
              <a:off x="437624"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 name="矩形 89"/>
            <p:cNvSpPr>
              <a:spLocks noChangeArrowheads="1"/>
            </p:cNvSpPr>
            <p:nvPr/>
          </p:nvSpPr>
          <p:spPr bwMode="auto">
            <a:xfrm>
              <a:off x="875248"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矩形 90"/>
            <p:cNvSpPr>
              <a:spLocks noChangeArrowheads="1"/>
            </p:cNvSpPr>
            <p:nvPr/>
          </p:nvSpPr>
          <p:spPr bwMode="auto">
            <a:xfrm>
              <a:off x="1312872"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矩形 91"/>
            <p:cNvSpPr>
              <a:spLocks noChangeArrowheads="1"/>
            </p:cNvSpPr>
            <p:nvPr/>
          </p:nvSpPr>
          <p:spPr bwMode="auto">
            <a:xfrm>
              <a:off x="1750496"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矩形 92"/>
            <p:cNvSpPr>
              <a:spLocks noChangeArrowheads="1"/>
            </p:cNvSpPr>
            <p:nvPr/>
          </p:nvSpPr>
          <p:spPr bwMode="auto">
            <a:xfrm>
              <a:off x="2188121"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矩形 94"/>
            <p:cNvSpPr>
              <a:spLocks noChangeArrowheads="1"/>
            </p:cNvSpPr>
            <p:nvPr/>
          </p:nvSpPr>
          <p:spPr bwMode="auto">
            <a:xfrm>
              <a:off x="0"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3" name="矩形 95"/>
            <p:cNvSpPr>
              <a:spLocks noChangeArrowheads="1"/>
            </p:cNvSpPr>
            <p:nvPr/>
          </p:nvSpPr>
          <p:spPr bwMode="auto">
            <a:xfrm>
              <a:off x="437624"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4" name="矩形 96"/>
            <p:cNvSpPr>
              <a:spLocks noChangeArrowheads="1"/>
            </p:cNvSpPr>
            <p:nvPr/>
          </p:nvSpPr>
          <p:spPr bwMode="auto">
            <a:xfrm>
              <a:off x="875248"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5" name="矩形 97"/>
            <p:cNvSpPr>
              <a:spLocks noChangeArrowheads="1"/>
            </p:cNvSpPr>
            <p:nvPr/>
          </p:nvSpPr>
          <p:spPr bwMode="auto">
            <a:xfrm>
              <a:off x="1312872"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6" name="矩形 98"/>
            <p:cNvSpPr>
              <a:spLocks noChangeArrowheads="1"/>
            </p:cNvSpPr>
            <p:nvPr/>
          </p:nvSpPr>
          <p:spPr bwMode="auto">
            <a:xfrm>
              <a:off x="1750496"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7" name="矩形 99"/>
            <p:cNvSpPr>
              <a:spLocks noChangeArrowheads="1"/>
            </p:cNvSpPr>
            <p:nvPr/>
          </p:nvSpPr>
          <p:spPr bwMode="auto">
            <a:xfrm>
              <a:off x="2188121"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8" name="矩形 101"/>
            <p:cNvSpPr>
              <a:spLocks noChangeArrowheads="1"/>
            </p:cNvSpPr>
            <p:nvPr/>
          </p:nvSpPr>
          <p:spPr bwMode="auto">
            <a:xfrm>
              <a:off x="0"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9" name="矩形 102"/>
            <p:cNvSpPr>
              <a:spLocks noChangeArrowheads="1"/>
            </p:cNvSpPr>
            <p:nvPr/>
          </p:nvSpPr>
          <p:spPr bwMode="auto">
            <a:xfrm>
              <a:off x="437624"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0" name="矩形 103"/>
            <p:cNvSpPr>
              <a:spLocks noChangeArrowheads="1"/>
            </p:cNvSpPr>
            <p:nvPr/>
          </p:nvSpPr>
          <p:spPr bwMode="auto">
            <a:xfrm>
              <a:off x="875248"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 name="矩形 104"/>
            <p:cNvSpPr>
              <a:spLocks noChangeArrowheads="1"/>
            </p:cNvSpPr>
            <p:nvPr/>
          </p:nvSpPr>
          <p:spPr bwMode="auto">
            <a:xfrm>
              <a:off x="1312872"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 name="矩形 105"/>
            <p:cNvSpPr>
              <a:spLocks noChangeArrowheads="1"/>
            </p:cNvSpPr>
            <p:nvPr/>
          </p:nvSpPr>
          <p:spPr bwMode="auto">
            <a:xfrm>
              <a:off x="1750496"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3" name="矩形 106"/>
            <p:cNvSpPr>
              <a:spLocks noChangeArrowheads="1"/>
            </p:cNvSpPr>
            <p:nvPr/>
          </p:nvSpPr>
          <p:spPr bwMode="auto">
            <a:xfrm>
              <a:off x="2188121"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4" name="矩形 108"/>
            <p:cNvSpPr>
              <a:spLocks noChangeArrowheads="1"/>
            </p:cNvSpPr>
            <p:nvPr/>
          </p:nvSpPr>
          <p:spPr bwMode="auto">
            <a:xfrm>
              <a:off x="0"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5" name="矩形 109"/>
            <p:cNvSpPr>
              <a:spLocks noChangeArrowheads="1"/>
            </p:cNvSpPr>
            <p:nvPr/>
          </p:nvSpPr>
          <p:spPr bwMode="auto">
            <a:xfrm>
              <a:off x="437624"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6" name="矩形 110"/>
            <p:cNvSpPr>
              <a:spLocks noChangeArrowheads="1"/>
            </p:cNvSpPr>
            <p:nvPr/>
          </p:nvSpPr>
          <p:spPr bwMode="auto">
            <a:xfrm>
              <a:off x="875248"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矩形 111"/>
            <p:cNvSpPr>
              <a:spLocks noChangeArrowheads="1"/>
            </p:cNvSpPr>
            <p:nvPr/>
          </p:nvSpPr>
          <p:spPr bwMode="auto">
            <a:xfrm>
              <a:off x="1312872"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8" name="矩形 112"/>
            <p:cNvSpPr>
              <a:spLocks noChangeArrowheads="1"/>
            </p:cNvSpPr>
            <p:nvPr/>
          </p:nvSpPr>
          <p:spPr bwMode="auto">
            <a:xfrm>
              <a:off x="1750496"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9" name="矩形 113"/>
            <p:cNvSpPr>
              <a:spLocks noChangeArrowheads="1"/>
            </p:cNvSpPr>
            <p:nvPr/>
          </p:nvSpPr>
          <p:spPr bwMode="auto">
            <a:xfrm>
              <a:off x="2188121"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0" name="矩形 115"/>
            <p:cNvSpPr>
              <a:spLocks noChangeArrowheads="1"/>
            </p:cNvSpPr>
            <p:nvPr/>
          </p:nvSpPr>
          <p:spPr bwMode="auto">
            <a:xfrm>
              <a:off x="0"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 name="矩形 116"/>
            <p:cNvSpPr>
              <a:spLocks noChangeArrowheads="1"/>
            </p:cNvSpPr>
            <p:nvPr/>
          </p:nvSpPr>
          <p:spPr bwMode="auto">
            <a:xfrm>
              <a:off x="437624"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117"/>
            <p:cNvSpPr>
              <a:spLocks noChangeArrowheads="1"/>
            </p:cNvSpPr>
            <p:nvPr/>
          </p:nvSpPr>
          <p:spPr bwMode="auto">
            <a:xfrm>
              <a:off x="875248"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矩形 118"/>
            <p:cNvSpPr>
              <a:spLocks noChangeArrowheads="1"/>
            </p:cNvSpPr>
            <p:nvPr/>
          </p:nvSpPr>
          <p:spPr bwMode="auto">
            <a:xfrm>
              <a:off x="1312872"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矩形 119"/>
            <p:cNvSpPr>
              <a:spLocks noChangeArrowheads="1"/>
            </p:cNvSpPr>
            <p:nvPr/>
          </p:nvSpPr>
          <p:spPr bwMode="auto">
            <a:xfrm>
              <a:off x="1750496"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120"/>
            <p:cNvSpPr>
              <a:spLocks noChangeArrowheads="1"/>
            </p:cNvSpPr>
            <p:nvPr/>
          </p:nvSpPr>
          <p:spPr bwMode="auto">
            <a:xfrm>
              <a:off x="2188121"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extLst>
      <p:ext uri="{BB962C8B-B14F-4D97-AF65-F5344CB8AC3E}">
        <p14:creationId xmlns:p14="http://schemas.microsoft.com/office/powerpoint/2010/main" val="521391153"/>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内页样式1-常规">
    <p:spTree>
      <p:nvGrpSpPr>
        <p:cNvPr id="1" name=""/>
        <p:cNvGrpSpPr/>
        <p:nvPr/>
      </p:nvGrpSpPr>
      <p:grpSpPr>
        <a:xfrm>
          <a:off x="0" y="0"/>
          <a:ext cx="0" cy="0"/>
          <a:chOff x="0" y="0"/>
          <a:chExt cx="0" cy="0"/>
        </a:xfrm>
      </p:grpSpPr>
      <p:cxnSp>
        <p:nvCxnSpPr>
          <p:cNvPr id="2" name="直接连接符 1"/>
          <p:cNvCxnSpPr/>
          <p:nvPr userDrawn="1"/>
        </p:nvCxnSpPr>
        <p:spPr>
          <a:xfrm>
            <a:off x="1550089" y="863157"/>
            <a:ext cx="10318623"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userDrawn="1"/>
        </p:nvSpPr>
        <p:spPr>
          <a:xfrm>
            <a:off x="318632" y="0"/>
            <a:ext cx="1048735" cy="87312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606550"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t>‹#›</a:t>
            </a:fld>
            <a:endParaRPr lang="zh-CN" altLang="en-US" sz="1600" dirty="0">
              <a:solidFill>
                <a:srgbClr val="F2F2F2"/>
              </a:solidFill>
              <a:latin typeface="微软雅黑" panose="020B0503020204020204" pitchFamily="34" charset="-122"/>
            </a:endParaRPr>
          </a:p>
        </p:txBody>
      </p:sp>
      <p:sp>
        <p:nvSpPr>
          <p:cNvPr id="25" name="矩形 24"/>
          <p:cNvSpPr/>
          <p:nvPr userDrawn="1"/>
        </p:nvSpPr>
        <p:spPr>
          <a:xfrm>
            <a:off x="1378908" y="-1612"/>
            <a:ext cx="167082" cy="87473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nvGrpSpPr>
          <p:cNvPr id="56" name="组合 55"/>
          <p:cNvGrpSpPr/>
          <p:nvPr userDrawn="1"/>
        </p:nvGrpSpPr>
        <p:grpSpPr>
          <a:xfrm>
            <a:off x="598941" y="6399999"/>
            <a:ext cx="2542613" cy="276499"/>
            <a:chOff x="598941" y="6399999"/>
            <a:chExt cx="2542613" cy="276499"/>
          </a:xfrm>
          <a:solidFill>
            <a:schemeClr val="bg1"/>
          </a:solidFill>
        </p:grpSpPr>
        <p:grpSp>
          <p:nvGrpSpPr>
            <p:cNvPr id="33" name="组合 32"/>
            <p:cNvGrpSpPr/>
            <p:nvPr/>
          </p:nvGrpSpPr>
          <p:grpSpPr>
            <a:xfrm>
              <a:off x="2055693" y="6402621"/>
              <a:ext cx="1085861" cy="270805"/>
              <a:chOff x="10340336" y="2247899"/>
              <a:chExt cx="2724438" cy="679451"/>
            </a:xfrm>
            <a:grpFill/>
          </p:grpSpPr>
          <p:sp>
            <p:nvSpPr>
              <p:cNvPr id="4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4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49" name="组合 48"/>
              <p:cNvGrpSpPr/>
              <p:nvPr/>
            </p:nvGrpSpPr>
            <p:grpSpPr>
              <a:xfrm>
                <a:off x="10340336" y="2247899"/>
                <a:ext cx="547688" cy="679451"/>
                <a:chOff x="5548313" y="2084388"/>
                <a:chExt cx="547688" cy="679451"/>
              </a:xfrm>
              <a:grpFill/>
            </p:grpSpPr>
            <p:sp>
              <p:nvSpPr>
                <p:cNvPr id="5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11192276" y="2400300"/>
                <a:ext cx="322175" cy="373063"/>
                <a:chOff x="3792874" y="3138488"/>
                <a:chExt cx="322175" cy="373063"/>
              </a:xfrm>
              <a:grpFill/>
            </p:grpSpPr>
            <p:sp>
              <p:nvSpPr>
                <p:cNvPr id="5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4" name="组合 33"/>
            <p:cNvGrpSpPr/>
            <p:nvPr/>
          </p:nvGrpSpPr>
          <p:grpSpPr>
            <a:xfrm>
              <a:off x="598941" y="6399999"/>
              <a:ext cx="1102619" cy="276499"/>
              <a:chOff x="6738929" y="2270918"/>
              <a:chExt cx="2766486" cy="693738"/>
            </a:xfrm>
            <a:grpFill/>
          </p:grpSpPr>
          <p:grpSp>
            <p:nvGrpSpPr>
              <p:cNvPr id="35" name="组合 34"/>
              <p:cNvGrpSpPr/>
              <p:nvPr/>
            </p:nvGrpSpPr>
            <p:grpSpPr>
              <a:xfrm>
                <a:off x="8180494" y="2355056"/>
                <a:ext cx="484188" cy="509588"/>
                <a:chOff x="6113463" y="3541713"/>
                <a:chExt cx="484188" cy="509588"/>
              </a:xfrm>
              <a:grpFill/>
            </p:grpSpPr>
            <p:sp>
              <p:nvSpPr>
                <p:cNvPr id="4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6" name="组合 35"/>
              <p:cNvGrpSpPr/>
              <p:nvPr/>
            </p:nvGrpSpPr>
            <p:grpSpPr>
              <a:xfrm>
                <a:off x="6738929" y="2270918"/>
                <a:ext cx="549275" cy="693738"/>
                <a:chOff x="6108700" y="2066926"/>
                <a:chExt cx="549275" cy="693738"/>
              </a:xfrm>
              <a:grpFill/>
            </p:grpSpPr>
            <p:sp>
              <p:nvSpPr>
                <p:cNvPr id="4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7532962" y="2451100"/>
                <a:ext cx="368300" cy="317500"/>
                <a:chOff x="6186488" y="2930526"/>
                <a:chExt cx="368300" cy="317500"/>
              </a:xfrm>
              <a:grpFill/>
            </p:grpSpPr>
            <p:sp>
              <p:nvSpPr>
                <p:cNvPr id="4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3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57" name="图片 56"/>
          <p:cNvPicPr>
            <a:picLocks noChangeAspect="1"/>
          </p:cNvPicPr>
          <p:nvPr userDrawn="1"/>
        </p:nvPicPr>
        <p:blipFill>
          <a:blip r:embed="rId2" cstate="print"/>
          <a:stretch>
            <a:fillRect/>
          </a:stretch>
        </p:blipFill>
        <p:spPr>
          <a:xfrm>
            <a:off x="9837818" y="347339"/>
            <a:ext cx="1969223" cy="432990"/>
          </a:xfrm>
          <a:prstGeom prst="rect">
            <a:avLst/>
          </a:prstGeom>
        </p:spPr>
      </p:pic>
      <p:cxnSp>
        <p:nvCxnSpPr>
          <p:cNvPr id="7" name="直接连接符 6"/>
          <p:cNvCxnSpPr/>
          <p:nvPr userDrawn="1"/>
        </p:nvCxnSpPr>
        <p:spPr>
          <a:xfrm>
            <a:off x="1366474" y="-17822"/>
            <a:ext cx="0" cy="10794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1354064"/>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内页样式1-一段一图">
    <p:spTree>
      <p:nvGrpSpPr>
        <p:cNvPr id="1" name=""/>
        <p:cNvGrpSpPr/>
        <p:nvPr/>
      </p:nvGrpSpPr>
      <p:grpSpPr>
        <a:xfrm>
          <a:off x="0" y="0"/>
          <a:ext cx="0" cy="0"/>
          <a:chOff x="0" y="0"/>
          <a:chExt cx="0" cy="0"/>
        </a:xfrm>
      </p:grpSpPr>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t>‹#›</a:t>
            </a:fld>
            <a:endParaRPr lang="zh-CN" altLang="en-US" sz="1600" dirty="0">
              <a:solidFill>
                <a:srgbClr val="F2F2F2"/>
              </a:solidFill>
              <a:latin typeface="微软雅黑" panose="020B0503020204020204" pitchFamily="34" charset="-122"/>
            </a:endParaRPr>
          </a:p>
        </p:txBody>
      </p:sp>
      <p:pic>
        <p:nvPicPr>
          <p:cNvPr id="57" name="图片 56"/>
          <p:cNvPicPr>
            <a:picLocks noChangeAspect="1"/>
          </p:cNvPicPr>
          <p:nvPr userDrawn="1"/>
        </p:nvPicPr>
        <p:blipFill>
          <a:blip r:embed="rId2" cstate="print"/>
          <a:stretch>
            <a:fillRect/>
          </a:stretch>
        </p:blipFill>
        <p:spPr>
          <a:xfrm>
            <a:off x="9837818" y="347339"/>
            <a:ext cx="1969223" cy="432990"/>
          </a:xfrm>
          <a:prstGeom prst="rect">
            <a:avLst/>
          </a:prstGeom>
        </p:spPr>
      </p:pic>
      <p:cxnSp>
        <p:nvCxnSpPr>
          <p:cNvPr id="5" name="直接连接符 4"/>
          <p:cNvCxnSpPr/>
          <p:nvPr userDrawn="1"/>
        </p:nvCxnSpPr>
        <p:spPr>
          <a:xfrm>
            <a:off x="11155416" y="6133167"/>
            <a:ext cx="0" cy="7561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5268890"/>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内页样式2-常规">
    <p:spTree>
      <p:nvGrpSpPr>
        <p:cNvPr id="1" name=""/>
        <p:cNvGrpSpPr/>
        <p:nvPr/>
      </p:nvGrpSpPr>
      <p:grpSpPr>
        <a:xfrm>
          <a:off x="0" y="0"/>
          <a:ext cx="0" cy="0"/>
          <a:chOff x="0" y="0"/>
          <a:chExt cx="0" cy="0"/>
        </a:xfrm>
      </p:grpSpPr>
      <p:sp>
        <p:nvSpPr>
          <p:cNvPr id="12" name="标题 11"/>
          <p:cNvSpPr>
            <a:spLocks noGrp="1"/>
          </p:cNvSpPr>
          <p:nvPr>
            <p:ph type="title"/>
          </p:nvPr>
        </p:nvSpPr>
        <p:spPr>
          <a:xfrm>
            <a:off x="577850"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grpSp>
        <p:nvGrpSpPr>
          <p:cNvPr id="56" name="组合 55"/>
          <p:cNvGrpSpPr/>
          <p:nvPr userDrawn="1"/>
        </p:nvGrpSpPr>
        <p:grpSpPr>
          <a:xfrm>
            <a:off x="598941" y="6399999"/>
            <a:ext cx="2542613" cy="276499"/>
            <a:chOff x="598941" y="6399999"/>
            <a:chExt cx="2542613" cy="276499"/>
          </a:xfrm>
          <a:solidFill>
            <a:schemeClr val="accent3"/>
          </a:solidFill>
        </p:grpSpPr>
        <p:grpSp>
          <p:nvGrpSpPr>
            <p:cNvPr id="33" name="组合 32"/>
            <p:cNvGrpSpPr/>
            <p:nvPr/>
          </p:nvGrpSpPr>
          <p:grpSpPr>
            <a:xfrm>
              <a:off x="2055693" y="6402621"/>
              <a:ext cx="1085861" cy="270805"/>
              <a:chOff x="10340336" y="2247899"/>
              <a:chExt cx="2724438" cy="679451"/>
            </a:xfrm>
            <a:grpFill/>
          </p:grpSpPr>
          <p:sp>
            <p:nvSpPr>
              <p:cNvPr id="4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4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49" name="组合 48"/>
              <p:cNvGrpSpPr/>
              <p:nvPr/>
            </p:nvGrpSpPr>
            <p:grpSpPr>
              <a:xfrm>
                <a:off x="10340336" y="2247899"/>
                <a:ext cx="547688" cy="679451"/>
                <a:chOff x="5548313" y="2084388"/>
                <a:chExt cx="547688" cy="679451"/>
              </a:xfrm>
              <a:grpFill/>
            </p:grpSpPr>
            <p:sp>
              <p:nvSpPr>
                <p:cNvPr id="5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11192276" y="2400300"/>
                <a:ext cx="322175" cy="373063"/>
                <a:chOff x="3792874" y="3138488"/>
                <a:chExt cx="322175" cy="373063"/>
              </a:xfrm>
              <a:grpFill/>
            </p:grpSpPr>
            <p:sp>
              <p:nvSpPr>
                <p:cNvPr id="5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4" name="组合 33"/>
            <p:cNvGrpSpPr/>
            <p:nvPr/>
          </p:nvGrpSpPr>
          <p:grpSpPr>
            <a:xfrm>
              <a:off x="598941" y="6399999"/>
              <a:ext cx="1102619" cy="276499"/>
              <a:chOff x="6738929" y="2270918"/>
              <a:chExt cx="2766486" cy="693738"/>
            </a:xfrm>
            <a:grpFill/>
          </p:grpSpPr>
          <p:grpSp>
            <p:nvGrpSpPr>
              <p:cNvPr id="35" name="组合 34"/>
              <p:cNvGrpSpPr/>
              <p:nvPr/>
            </p:nvGrpSpPr>
            <p:grpSpPr>
              <a:xfrm>
                <a:off x="8180494" y="2355056"/>
                <a:ext cx="484188" cy="509588"/>
                <a:chOff x="6113463" y="3541713"/>
                <a:chExt cx="484188" cy="509588"/>
              </a:xfrm>
              <a:grpFill/>
            </p:grpSpPr>
            <p:sp>
              <p:nvSpPr>
                <p:cNvPr id="4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6" name="组合 35"/>
              <p:cNvGrpSpPr/>
              <p:nvPr/>
            </p:nvGrpSpPr>
            <p:grpSpPr>
              <a:xfrm>
                <a:off x="6738929" y="2270918"/>
                <a:ext cx="549275" cy="693738"/>
                <a:chOff x="6108700" y="2066926"/>
                <a:chExt cx="549275" cy="693738"/>
              </a:xfrm>
              <a:grpFill/>
            </p:grpSpPr>
            <p:sp>
              <p:nvSpPr>
                <p:cNvPr id="4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7532962" y="2451100"/>
                <a:ext cx="368300" cy="317500"/>
                <a:chOff x="6186488" y="2930526"/>
                <a:chExt cx="368300" cy="317500"/>
              </a:xfrm>
              <a:grpFill/>
            </p:grpSpPr>
            <p:sp>
              <p:nvSpPr>
                <p:cNvPr id="4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3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57" name="图片 56"/>
          <p:cNvPicPr>
            <a:picLocks noChangeAspect="1"/>
          </p:cNvPicPr>
          <p:nvPr userDrawn="1"/>
        </p:nvPicPr>
        <p:blipFill>
          <a:blip r:embed="rId2" cstate="print"/>
          <a:stretch>
            <a:fillRect/>
          </a:stretch>
        </p:blipFill>
        <p:spPr>
          <a:xfrm>
            <a:off x="9790193" y="252089"/>
            <a:ext cx="1969223" cy="432990"/>
          </a:xfrm>
          <a:prstGeom prst="rect">
            <a:avLst/>
          </a:prstGeom>
        </p:spPr>
      </p:pic>
      <p:grpSp>
        <p:nvGrpSpPr>
          <p:cNvPr id="2" name="组合 1"/>
          <p:cNvGrpSpPr/>
          <p:nvPr userDrawn="1"/>
        </p:nvGrpSpPr>
        <p:grpSpPr>
          <a:xfrm>
            <a:off x="-9524" y="122428"/>
            <a:ext cx="559928" cy="699303"/>
            <a:chOff x="-9524" y="122428"/>
            <a:chExt cx="559928" cy="699303"/>
          </a:xfrm>
        </p:grpSpPr>
        <p:sp>
          <p:nvSpPr>
            <p:cNvPr id="85" name="任意多边形: 形状 56"/>
            <p:cNvSpPr/>
            <p:nvPr userDrawn="1"/>
          </p:nvSpPr>
          <p:spPr>
            <a:xfrm>
              <a:off x="-9524" y="122428"/>
              <a:ext cx="559928"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57"/>
            <p:cNvSpPr/>
            <p:nvPr userDrawn="1"/>
          </p:nvSpPr>
          <p:spPr>
            <a:xfrm>
              <a:off x="417309" y="379233"/>
              <a:ext cx="96622"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7" name="直接连接符 86"/>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矩形 87"/>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508172"/>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内页样式2-一段一图">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sp>
        <p:nvSpPr>
          <p:cNvPr id="88" name="矩形 87"/>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cstate="print"/>
          <a:stretch>
            <a:fillRect/>
          </a:stretch>
        </p:blipFill>
        <p:spPr>
          <a:xfrm>
            <a:off x="9790193" y="252089"/>
            <a:ext cx="1969223" cy="432990"/>
          </a:xfrm>
          <a:prstGeom prst="rect">
            <a:avLst/>
          </a:prstGeom>
        </p:spPr>
      </p:pic>
    </p:spTree>
    <p:extLst>
      <p:ext uri="{BB962C8B-B14F-4D97-AF65-F5344CB8AC3E}">
        <p14:creationId xmlns:p14="http://schemas.microsoft.com/office/powerpoint/2010/main" val="100394275"/>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内页样式3-常规">
    <p:spTree>
      <p:nvGrpSpPr>
        <p:cNvPr id="1" name=""/>
        <p:cNvGrpSpPr/>
        <p:nvPr/>
      </p:nvGrpSpPr>
      <p:grpSpPr>
        <a:xfrm>
          <a:off x="0" y="0"/>
          <a:ext cx="0" cy="0"/>
          <a:chOff x="0" y="0"/>
          <a:chExt cx="0" cy="0"/>
        </a:xfrm>
      </p:grpSpPr>
      <p:sp>
        <p:nvSpPr>
          <p:cNvPr id="32" name="任意多边形: 形状 77"/>
          <p:cNvSpPr/>
          <p:nvPr userDrawn="1"/>
        </p:nvSpPr>
        <p:spPr>
          <a:xfrm>
            <a:off x="10114068" y="210207"/>
            <a:ext cx="2789025"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sp>
        <p:nvSpPr>
          <p:cNvPr id="4" name="平行四边形 3"/>
          <p:cNvSpPr/>
          <p:nvPr userDrawn="1"/>
        </p:nvSpPr>
        <p:spPr>
          <a:xfrm>
            <a:off x="198120" y="302341"/>
            <a:ext cx="746398" cy="342128"/>
          </a:xfrm>
          <a:prstGeom prst="parallelogram">
            <a:avLst>
              <a:gd name="adj" fmla="val 25000"/>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grpSp>
        <p:nvGrpSpPr>
          <p:cNvPr id="72" name="组合 71"/>
          <p:cNvGrpSpPr/>
          <p:nvPr userDrawn="1"/>
        </p:nvGrpSpPr>
        <p:grpSpPr>
          <a:xfrm>
            <a:off x="598941" y="6399999"/>
            <a:ext cx="2542613" cy="276499"/>
            <a:chOff x="598941" y="6399999"/>
            <a:chExt cx="2542613" cy="276499"/>
          </a:xfrm>
          <a:solidFill>
            <a:schemeClr val="accent3"/>
          </a:solidFill>
        </p:grpSpPr>
        <p:grpSp>
          <p:nvGrpSpPr>
            <p:cNvPr id="73" name="组合 72"/>
            <p:cNvGrpSpPr/>
            <p:nvPr/>
          </p:nvGrpSpPr>
          <p:grpSpPr>
            <a:xfrm>
              <a:off x="2055693" y="6402621"/>
              <a:ext cx="1085861" cy="270805"/>
              <a:chOff x="10340336" y="2247899"/>
              <a:chExt cx="2724438" cy="679451"/>
            </a:xfrm>
            <a:grpFill/>
          </p:grpSpPr>
          <p:sp>
            <p:nvSpPr>
              <p:cNvPr id="8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8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89" name="组合 88"/>
              <p:cNvGrpSpPr/>
              <p:nvPr/>
            </p:nvGrpSpPr>
            <p:grpSpPr>
              <a:xfrm>
                <a:off x="10340336" y="2247899"/>
                <a:ext cx="547688" cy="679451"/>
                <a:chOff x="5548313" y="2084388"/>
                <a:chExt cx="547688" cy="679451"/>
              </a:xfrm>
              <a:grpFill/>
            </p:grpSpPr>
            <p:sp>
              <p:nvSpPr>
                <p:cNvPr id="9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0" name="组合 89"/>
              <p:cNvGrpSpPr/>
              <p:nvPr/>
            </p:nvGrpSpPr>
            <p:grpSpPr>
              <a:xfrm>
                <a:off x="11192276" y="2400300"/>
                <a:ext cx="322175" cy="373063"/>
                <a:chOff x="3792874" y="3138488"/>
                <a:chExt cx="322175" cy="373063"/>
              </a:xfrm>
              <a:grpFill/>
            </p:grpSpPr>
            <p:sp>
              <p:nvSpPr>
                <p:cNvPr id="9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74" name="组合 73"/>
            <p:cNvGrpSpPr/>
            <p:nvPr/>
          </p:nvGrpSpPr>
          <p:grpSpPr>
            <a:xfrm>
              <a:off x="598941" y="6399999"/>
              <a:ext cx="1102619" cy="276499"/>
              <a:chOff x="6738929" y="2270918"/>
              <a:chExt cx="2766486" cy="693738"/>
            </a:xfrm>
            <a:grpFill/>
          </p:grpSpPr>
          <p:grpSp>
            <p:nvGrpSpPr>
              <p:cNvPr id="75" name="组合 74"/>
              <p:cNvGrpSpPr/>
              <p:nvPr/>
            </p:nvGrpSpPr>
            <p:grpSpPr>
              <a:xfrm>
                <a:off x="8180494" y="2355056"/>
                <a:ext cx="484188" cy="509588"/>
                <a:chOff x="6113463" y="3541713"/>
                <a:chExt cx="484188" cy="509588"/>
              </a:xfrm>
              <a:grpFill/>
            </p:grpSpPr>
            <p:sp>
              <p:nvSpPr>
                <p:cNvPr id="8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6" name="组合 75"/>
              <p:cNvGrpSpPr/>
              <p:nvPr/>
            </p:nvGrpSpPr>
            <p:grpSpPr>
              <a:xfrm>
                <a:off x="6738929" y="2270918"/>
                <a:ext cx="549275" cy="693738"/>
                <a:chOff x="6108700" y="2066926"/>
                <a:chExt cx="549275" cy="693738"/>
              </a:xfrm>
              <a:grpFill/>
            </p:grpSpPr>
            <p:sp>
              <p:nvSpPr>
                <p:cNvPr id="8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7" name="组合 76"/>
              <p:cNvGrpSpPr/>
              <p:nvPr/>
            </p:nvGrpSpPr>
            <p:grpSpPr>
              <a:xfrm>
                <a:off x="7532962" y="2451100"/>
                <a:ext cx="368300" cy="317500"/>
                <a:chOff x="6186488" y="2930526"/>
                <a:chExt cx="368300" cy="317500"/>
              </a:xfrm>
              <a:grpFill/>
            </p:grpSpPr>
            <p:sp>
              <p:nvSpPr>
                <p:cNvPr id="8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7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cxnSp>
        <p:nvCxnSpPr>
          <p:cNvPr id="96" name="直接连接符 95"/>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标题 11"/>
          <p:cNvSpPr>
            <a:spLocks noGrp="1"/>
          </p:cNvSpPr>
          <p:nvPr>
            <p:ph type="title"/>
          </p:nvPr>
        </p:nvSpPr>
        <p:spPr>
          <a:xfrm>
            <a:off x="949325"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pic>
        <p:nvPicPr>
          <p:cNvPr id="98" name="图片 97"/>
          <p:cNvPicPr>
            <a:picLocks noChangeAspect="1"/>
          </p:cNvPicPr>
          <p:nvPr userDrawn="1"/>
        </p:nvPicPr>
        <p:blipFill>
          <a:blip r:embed="rId2" cstate="print"/>
          <a:stretch>
            <a:fillRect/>
          </a:stretch>
        </p:blipFill>
        <p:spPr>
          <a:xfrm>
            <a:off x="10277475" y="241566"/>
            <a:ext cx="1819275" cy="509219"/>
          </a:xfrm>
          <a:prstGeom prst="rect">
            <a:avLst/>
          </a:prstGeom>
        </p:spPr>
      </p:pic>
    </p:spTree>
    <p:extLst>
      <p:ext uri="{BB962C8B-B14F-4D97-AF65-F5344CB8AC3E}">
        <p14:creationId xmlns:p14="http://schemas.microsoft.com/office/powerpoint/2010/main" val="202696736"/>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内页样式3-一段一图">
    <p:spTree>
      <p:nvGrpSpPr>
        <p:cNvPr id="1" name=""/>
        <p:cNvGrpSpPr/>
        <p:nvPr/>
      </p:nvGrpSpPr>
      <p:grpSpPr>
        <a:xfrm>
          <a:off x="0" y="0"/>
          <a:ext cx="0" cy="0"/>
          <a:chOff x="0" y="0"/>
          <a:chExt cx="0" cy="0"/>
        </a:xfrm>
      </p:grpSpPr>
      <p:sp>
        <p:nvSpPr>
          <p:cNvPr id="32" name="任意多边形: 形状 77"/>
          <p:cNvSpPr/>
          <p:nvPr userDrawn="1"/>
        </p:nvSpPr>
        <p:spPr>
          <a:xfrm>
            <a:off x="10114068" y="210207"/>
            <a:ext cx="2789025"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pic>
        <p:nvPicPr>
          <p:cNvPr id="98" name="图片 97"/>
          <p:cNvPicPr>
            <a:picLocks noChangeAspect="1"/>
          </p:cNvPicPr>
          <p:nvPr userDrawn="1"/>
        </p:nvPicPr>
        <p:blipFill>
          <a:blip r:embed="rId2" cstate="print"/>
          <a:stretch>
            <a:fillRect/>
          </a:stretch>
        </p:blipFill>
        <p:spPr>
          <a:xfrm>
            <a:off x="10277475" y="241566"/>
            <a:ext cx="1819275" cy="509219"/>
          </a:xfrm>
          <a:prstGeom prst="rect">
            <a:avLst/>
          </a:prstGeom>
        </p:spPr>
      </p:pic>
    </p:spTree>
    <p:extLst>
      <p:ext uri="{BB962C8B-B14F-4D97-AF65-F5344CB8AC3E}">
        <p14:creationId xmlns:p14="http://schemas.microsoft.com/office/powerpoint/2010/main" val="3145734351"/>
      </p:ext>
    </p:extLst>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内页样式４-常规">
    <p:spTree>
      <p:nvGrpSpPr>
        <p:cNvPr id="1" name=""/>
        <p:cNvGrpSpPr/>
        <p:nvPr/>
      </p:nvGrpSpPr>
      <p:grpSpPr>
        <a:xfrm>
          <a:off x="0" y="0"/>
          <a:ext cx="0" cy="0"/>
          <a:chOff x="0" y="0"/>
          <a:chExt cx="0" cy="0"/>
        </a:xfrm>
      </p:grpSpPr>
      <p:cxnSp>
        <p:nvCxnSpPr>
          <p:cNvPr id="2" name="直接连接符 1"/>
          <p:cNvCxnSpPr/>
          <p:nvPr userDrawn="1"/>
        </p:nvCxnSpPr>
        <p:spPr>
          <a:xfrm>
            <a:off x="1366474" y="863157"/>
            <a:ext cx="1050223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userDrawn="1"/>
        </p:nvSpPr>
        <p:spPr>
          <a:xfrm>
            <a:off x="318632" y="0"/>
            <a:ext cx="1048735" cy="87312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368806"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6632" y="6351003"/>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t>‹#›</a:t>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14"/>
          <p:cNvPicPr>
            <a:picLocks noChangeAspect="1"/>
          </p:cNvPicPr>
          <p:nvPr userDrawn="1"/>
        </p:nvPicPr>
        <p:blipFill>
          <a:blip r:embed="rId3" cstate="print"/>
          <a:srcRect/>
          <a:stretch>
            <a:fillRect/>
          </a:stretch>
        </p:blipFill>
        <p:spPr bwMode="auto">
          <a:xfrm>
            <a:off x="409575" y="6269038"/>
            <a:ext cx="18176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482651"/>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样式2-首页2">
    <p:spTree>
      <p:nvGrpSpPr>
        <p:cNvPr id="1" name=""/>
        <p:cNvGrpSpPr/>
        <p:nvPr/>
      </p:nvGrpSpPr>
      <p:grpSpPr>
        <a:xfrm>
          <a:off x="0" y="0"/>
          <a:ext cx="0" cy="0"/>
          <a:chOff x="0" y="0"/>
          <a:chExt cx="0" cy="0"/>
        </a:xfrm>
      </p:grpSpPr>
      <p:sp>
        <p:nvSpPr>
          <p:cNvPr id="35" name="PA-矩形 7"/>
          <p:cNvSpPr/>
          <p:nvPr userDrawn="1">
            <p:custDataLst>
              <p:tags r:id="rId1"/>
            </p:custDataLst>
          </p:nvPr>
        </p:nvSpPr>
        <p:spPr>
          <a:xfrm>
            <a:off x="11373037" y="1"/>
            <a:ext cx="818963"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PA-矩形 7"/>
          <p:cNvSpPr/>
          <p:nvPr userDrawn="1">
            <p:custDataLst>
              <p:tags r:id="rId2"/>
            </p:custDataLst>
          </p:nvPr>
        </p:nvSpPr>
        <p:spPr>
          <a:xfrm>
            <a:off x="0" y="0"/>
            <a:ext cx="113793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 name="直接连接符 10"/>
          <p:cNvCxnSpPr/>
          <p:nvPr userDrawn="1"/>
        </p:nvCxnSpPr>
        <p:spPr>
          <a:xfrm>
            <a:off x="1137303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4"/>
          <a:stretch>
            <a:fillRect/>
          </a:stretch>
        </p:blipFill>
        <p:spPr>
          <a:xfrm>
            <a:off x="-2610651" y="161103"/>
            <a:ext cx="6791691" cy="6535792"/>
          </a:xfrm>
          <a:prstGeom prst="rect">
            <a:avLst/>
          </a:prstGeom>
        </p:spPr>
      </p:pic>
      <p:sp>
        <p:nvSpPr>
          <p:cNvPr id="3" name="矩形 2"/>
          <p:cNvSpPr/>
          <p:nvPr userDrawn="1"/>
        </p:nvSpPr>
        <p:spPr>
          <a:xfrm>
            <a:off x="0" y="1504950"/>
            <a:ext cx="12192000" cy="3848100"/>
          </a:xfrm>
          <a:prstGeom prst="rect">
            <a:avLst/>
          </a:prstGeom>
          <a:solidFill>
            <a:schemeClr val="bg1"/>
          </a:solidFill>
          <a:ln>
            <a:noFill/>
          </a:ln>
          <a:effectLst>
            <a:outerShdw blurRad="1016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zh-CN" altLang="en-US" dirty="0">
              <a:cs typeface="+mn-ea"/>
              <a:sym typeface="+mn-lt"/>
            </a:endParaRPr>
          </a:p>
        </p:txBody>
      </p:sp>
      <p:sp>
        <p:nvSpPr>
          <p:cNvPr id="31" name="任意多边形: 形状 30"/>
          <p:cNvSpPr/>
          <p:nvPr userDrawn="1"/>
        </p:nvSpPr>
        <p:spPr>
          <a:xfrm flipV="1">
            <a:off x="5143364" y="3786901"/>
            <a:ext cx="6236023"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48" name="标题 47"/>
          <p:cNvSpPr>
            <a:spLocks noGrp="1"/>
          </p:cNvSpPr>
          <p:nvPr>
            <p:ph type="title" hasCustomPrompt="1"/>
          </p:nvPr>
        </p:nvSpPr>
        <p:spPr>
          <a:xfrm>
            <a:off x="5113420" y="2558484"/>
            <a:ext cx="6236023" cy="1200329"/>
          </a:xfrm>
          <a:prstGeom prst="rect">
            <a:avLst/>
          </a:prstGeom>
          <a:noFill/>
        </p:spPr>
        <p:txBody>
          <a:bodyPr wrap="square" lIns="0" rtlCol="0">
            <a:spAutoFit/>
          </a:bodyPr>
          <a:lstStyle>
            <a:lvl1pPr>
              <a:lnSpc>
                <a:spcPct val="100000"/>
              </a:lnSpc>
              <a:defRPr lang="zh-CN" altLang="en-US" sz="3600" b="1" spc="100" dirty="0">
                <a:latin typeface="+mn-ea"/>
                <a:ea typeface="+mn-ea"/>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60" name="文本占位符 87"/>
          <p:cNvSpPr>
            <a:spLocks noGrp="1"/>
          </p:cNvSpPr>
          <p:nvPr>
            <p:ph type="body" sz="quarter" idx="13" hasCustomPrompt="1"/>
          </p:nvPr>
        </p:nvSpPr>
        <p:spPr>
          <a:xfrm>
            <a:off x="5137014" y="2329801"/>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38" name="文本占位符 53"/>
          <p:cNvSpPr>
            <a:spLocks noGrp="1"/>
          </p:cNvSpPr>
          <p:nvPr>
            <p:ph type="body" sz="quarter" idx="16" hasCustomPrompt="1"/>
          </p:nvPr>
        </p:nvSpPr>
        <p:spPr>
          <a:xfrm>
            <a:off x="5143364" y="4198880"/>
            <a:ext cx="4065361" cy="3447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p>
        </p:txBody>
      </p:sp>
      <p:pic>
        <p:nvPicPr>
          <p:cNvPr id="8" name="图片 7"/>
          <p:cNvPicPr>
            <a:picLocks noChangeAspect="1"/>
          </p:cNvPicPr>
          <p:nvPr userDrawn="1"/>
        </p:nvPicPr>
        <p:blipFill>
          <a:blip r:embed="rId5" cstate="print"/>
          <a:stretch>
            <a:fillRect/>
          </a:stretch>
        </p:blipFill>
        <p:spPr>
          <a:xfrm>
            <a:off x="1111261" y="2359437"/>
            <a:ext cx="2855386" cy="2169616"/>
          </a:xfrm>
          <a:prstGeom prst="rect">
            <a:avLst/>
          </a:prstGeom>
        </p:spPr>
      </p:pic>
    </p:spTree>
    <p:extLst>
      <p:ext uri="{BB962C8B-B14F-4D97-AF65-F5344CB8AC3E}">
        <p14:creationId xmlns:p14="http://schemas.microsoft.com/office/powerpoint/2010/main" val="3296935482"/>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内页样式４-一段一图">
    <p:spTree>
      <p:nvGrpSpPr>
        <p:cNvPr id="1" name=""/>
        <p:cNvGrpSpPr/>
        <p:nvPr/>
      </p:nvGrpSpPr>
      <p:grpSpPr>
        <a:xfrm>
          <a:off x="0" y="0"/>
          <a:ext cx="0" cy="0"/>
          <a:chOff x="0" y="0"/>
          <a:chExt cx="0" cy="0"/>
        </a:xfrm>
      </p:grpSpPr>
      <p:cxnSp>
        <p:nvCxnSpPr>
          <p:cNvPr id="2" name="直接连接符 1"/>
          <p:cNvCxnSpPr/>
          <p:nvPr userDrawn="1"/>
        </p:nvCxnSpPr>
        <p:spPr>
          <a:xfrm>
            <a:off x="10185149" y="863157"/>
            <a:ext cx="168356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t>‹#›</a:t>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2294254"/>
      </p:ext>
    </p:extLst>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页样式5-常规">
    <p:spTree>
      <p:nvGrpSpPr>
        <p:cNvPr id="1" name=""/>
        <p:cNvGrpSpPr/>
        <p:nvPr/>
      </p:nvGrpSpPr>
      <p:grpSpPr>
        <a:xfrm>
          <a:off x="0" y="0"/>
          <a:ext cx="0" cy="0"/>
          <a:chOff x="0" y="0"/>
          <a:chExt cx="0" cy="0"/>
        </a:xfrm>
      </p:grpSpPr>
      <p:sp>
        <p:nvSpPr>
          <p:cNvPr id="12" name="标题 11"/>
          <p:cNvSpPr>
            <a:spLocks noGrp="1"/>
          </p:cNvSpPr>
          <p:nvPr>
            <p:ph type="title"/>
          </p:nvPr>
        </p:nvSpPr>
        <p:spPr>
          <a:xfrm>
            <a:off x="749863"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grpSp>
        <p:nvGrpSpPr>
          <p:cNvPr id="56" name="组合 55"/>
          <p:cNvGrpSpPr/>
          <p:nvPr userDrawn="1"/>
        </p:nvGrpSpPr>
        <p:grpSpPr>
          <a:xfrm>
            <a:off x="522741" y="6399999"/>
            <a:ext cx="2542613" cy="276499"/>
            <a:chOff x="598941" y="6399999"/>
            <a:chExt cx="2542613" cy="276499"/>
          </a:xfrm>
          <a:solidFill>
            <a:schemeClr val="accent3"/>
          </a:solidFill>
        </p:grpSpPr>
        <p:grpSp>
          <p:nvGrpSpPr>
            <p:cNvPr id="33" name="组合 32"/>
            <p:cNvGrpSpPr/>
            <p:nvPr/>
          </p:nvGrpSpPr>
          <p:grpSpPr>
            <a:xfrm>
              <a:off x="2055693" y="6402621"/>
              <a:ext cx="1085861" cy="270805"/>
              <a:chOff x="10340336" y="2247899"/>
              <a:chExt cx="2724438" cy="679451"/>
            </a:xfrm>
            <a:grpFill/>
          </p:grpSpPr>
          <p:sp>
            <p:nvSpPr>
              <p:cNvPr id="4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4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49" name="组合 48"/>
              <p:cNvGrpSpPr/>
              <p:nvPr/>
            </p:nvGrpSpPr>
            <p:grpSpPr>
              <a:xfrm>
                <a:off x="10340336" y="2247899"/>
                <a:ext cx="547688" cy="679451"/>
                <a:chOff x="5548313" y="2084388"/>
                <a:chExt cx="547688" cy="679451"/>
              </a:xfrm>
              <a:grpFill/>
            </p:grpSpPr>
            <p:sp>
              <p:nvSpPr>
                <p:cNvPr id="5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11192276" y="2400300"/>
                <a:ext cx="322175" cy="373063"/>
                <a:chOff x="3792874" y="3138488"/>
                <a:chExt cx="322175" cy="373063"/>
              </a:xfrm>
              <a:grpFill/>
            </p:grpSpPr>
            <p:sp>
              <p:nvSpPr>
                <p:cNvPr id="5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4" name="组合 33"/>
            <p:cNvGrpSpPr/>
            <p:nvPr/>
          </p:nvGrpSpPr>
          <p:grpSpPr>
            <a:xfrm>
              <a:off x="598941" y="6399999"/>
              <a:ext cx="1102619" cy="276499"/>
              <a:chOff x="6738929" y="2270918"/>
              <a:chExt cx="2766486" cy="693738"/>
            </a:xfrm>
            <a:grpFill/>
          </p:grpSpPr>
          <p:grpSp>
            <p:nvGrpSpPr>
              <p:cNvPr id="35" name="组合 34"/>
              <p:cNvGrpSpPr/>
              <p:nvPr/>
            </p:nvGrpSpPr>
            <p:grpSpPr>
              <a:xfrm>
                <a:off x="8180494" y="2355056"/>
                <a:ext cx="484188" cy="509588"/>
                <a:chOff x="6113463" y="3541713"/>
                <a:chExt cx="484188" cy="509588"/>
              </a:xfrm>
              <a:grpFill/>
            </p:grpSpPr>
            <p:sp>
              <p:nvSpPr>
                <p:cNvPr id="4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6" name="组合 35"/>
              <p:cNvGrpSpPr/>
              <p:nvPr/>
            </p:nvGrpSpPr>
            <p:grpSpPr>
              <a:xfrm>
                <a:off x="6738929" y="2270918"/>
                <a:ext cx="549275" cy="693738"/>
                <a:chOff x="6108700" y="2066926"/>
                <a:chExt cx="549275" cy="693738"/>
              </a:xfrm>
              <a:grpFill/>
            </p:grpSpPr>
            <p:sp>
              <p:nvSpPr>
                <p:cNvPr id="4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7532962" y="2451100"/>
                <a:ext cx="368300" cy="317500"/>
                <a:chOff x="6186488" y="2930526"/>
                <a:chExt cx="368300" cy="317500"/>
              </a:xfrm>
              <a:grpFill/>
            </p:grpSpPr>
            <p:sp>
              <p:nvSpPr>
                <p:cNvPr id="4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3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57" name="图片 56"/>
          <p:cNvPicPr>
            <a:picLocks noChangeAspect="1"/>
          </p:cNvPicPr>
          <p:nvPr userDrawn="1"/>
        </p:nvPicPr>
        <p:blipFill rotWithShape="1">
          <a:blip r:embed="rId2" cstate="hqprint"/>
          <a:srcRect l="-333"/>
          <a:stretch>
            <a:fillRect/>
          </a:stretch>
        </p:blipFill>
        <p:spPr>
          <a:xfrm>
            <a:off x="11282579" y="252089"/>
            <a:ext cx="432990" cy="432990"/>
          </a:xfrm>
          <a:prstGeom prst="rect">
            <a:avLst/>
          </a:prstGeom>
        </p:spPr>
      </p:pic>
      <p:cxnSp>
        <p:nvCxnSpPr>
          <p:cNvPr id="87" name="直接连接符 86"/>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userDrawn="1"/>
        </p:nvGrpSpPr>
        <p:grpSpPr>
          <a:xfrm>
            <a:off x="-511603" y="253621"/>
            <a:ext cx="1221064" cy="438825"/>
            <a:chOff x="-529708" y="381991"/>
            <a:chExt cx="1221064" cy="438825"/>
          </a:xfrm>
        </p:grpSpPr>
        <p:sp>
          <p:nvSpPr>
            <p:cNvPr id="58" name="梯形 57"/>
            <p:cNvSpPr/>
            <p:nvPr userDrawn="1"/>
          </p:nvSpPr>
          <p:spPr>
            <a:xfrm rot="16200000">
              <a:off x="-107121" y="-40596"/>
              <a:ext cx="375890" cy="1221064"/>
            </a:xfrm>
            <a:prstGeom prst="trapezoid">
              <a:avLst>
                <a:gd name="adj" fmla="val 7230"/>
              </a:avLst>
            </a:prstGeom>
            <a:gradFill>
              <a:gsLst>
                <a:gs pos="100000">
                  <a:schemeClr val="accent1"/>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梯形 58"/>
            <p:cNvSpPr/>
            <p:nvPr userDrawn="1"/>
          </p:nvSpPr>
          <p:spPr>
            <a:xfrm rot="16200000">
              <a:off x="-79397" y="146495"/>
              <a:ext cx="267255" cy="1058332"/>
            </a:xfrm>
            <a:prstGeom prst="trapezoid">
              <a:avLst>
                <a:gd name="adj" fmla="val 7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梯形 59"/>
            <p:cNvSpPr/>
            <p:nvPr userDrawn="1"/>
          </p:nvSpPr>
          <p:spPr>
            <a:xfrm rot="16200000">
              <a:off x="-95133" y="158023"/>
              <a:ext cx="267255" cy="1058332"/>
            </a:xfrm>
            <a:prstGeom prst="trapezoid">
              <a:avLst>
                <a:gd name="adj" fmla="val 7230"/>
              </a:avLst>
            </a:prstGeom>
            <a:gradFill flip="none" rotWithShape="1">
              <a:gsLst>
                <a:gs pos="100000">
                  <a:schemeClr val="accent4"/>
                </a:gs>
                <a:gs pos="0">
                  <a:schemeClr val="accent4">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131103424"/>
      </p:ext>
    </p:extLst>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内页样式5-一段一图">
    <p:spTree>
      <p:nvGrpSpPr>
        <p:cNvPr id="1" name=""/>
        <p:cNvGrpSpPr/>
        <p:nvPr/>
      </p:nvGrpSpPr>
      <p:grpSpPr>
        <a:xfrm>
          <a:off x="0" y="0"/>
          <a:ext cx="0" cy="0"/>
          <a:chOff x="0" y="0"/>
          <a:chExt cx="0" cy="0"/>
        </a:xfrm>
      </p:grpSpPr>
      <p:sp>
        <p:nvSpPr>
          <p:cNvPr id="61" name="文本框 6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pic>
        <p:nvPicPr>
          <p:cNvPr id="86" name="图片 85"/>
          <p:cNvPicPr>
            <a:picLocks noChangeAspect="1"/>
          </p:cNvPicPr>
          <p:nvPr userDrawn="1"/>
        </p:nvPicPr>
        <p:blipFill rotWithShape="1">
          <a:blip r:embed="rId2" cstate="hqprint"/>
          <a:srcRect l="-333"/>
          <a:stretch>
            <a:fillRect/>
          </a:stretch>
        </p:blipFill>
        <p:spPr>
          <a:xfrm>
            <a:off x="11282579" y="252089"/>
            <a:ext cx="432990" cy="432990"/>
          </a:xfrm>
          <a:prstGeom prst="rect">
            <a:avLst/>
          </a:prstGeom>
        </p:spPr>
      </p:pic>
    </p:spTree>
    <p:extLst>
      <p:ext uri="{BB962C8B-B14F-4D97-AF65-F5344CB8AC3E}">
        <p14:creationId xmlns:p14="http://schemas.microsoft.com/office/powerpoint/2010/main" val="1706536945"/>
      </p:ext>
    </p:extLst>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内页样式6-常规">
    <p:spTree>
      <p:nvGrpSpPr>
        <p:cNvPr id="1" name=""/>
        <p:cNvGrpSpPr/>
        <p:nvPr/>
      </p:nvGrpSpPr>
      <p:grpSpPr>
        <a:xfrm>
          <a:off x="0" y="0"/>
          <a:ext cx="0" cy="0"/>
          <a:chOff x="0" y="0"/>
          <a:chExt cx="0" cy="0"/>
        </a:xfrm>
      </p:grpSpPr>
      <p:sp>
        <p:nvSpPr>
          <p:cNvPr id="47" name="矩形 46"/>
          <p:cNvSpPr/>
          <p:nvPr userDrawn="1"/>
        </p:nvSpPr>
        <p:spPr>
          <a:xfrm>
            <a:off x="442912" y="-82551"/>
            <a:ext cx="11306175" cy="908709"/>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2490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grpSp>
        <p:nvGrpSpPr>
          <p:cNvPr id="8" name="组合 7"/>
          <p:cNvGrpSpPr/>
          <p:nvPr userDrawn="1"/>
        </p:nvGrpSpPr>
        <p:grpSpPr>
          <a:xfrm>
            <a:off x="598941" y="6399999"/>
            <a:ext cx="2542613" cy="276499"/>
            <a:chOff x="598941" y="6399999"/>
            <a:chExt cx="2542613" cy="276499"/>
          </a:xfrm>
          <a:solidFill>
            <a:schemeClr val="accent3"/>
          </a:solidFill>
        </p:grpSpPr>
        <p:grpSp>
          <p:nvGrpSpPr>
            <p:cNvPr id="9" name="组合 8"/>
            <p:cNvGrpSpPr/>
            <p:nvPr/>
          </p:nvGrpSpPr>
          <p:grpSpPr>
            <a:xfrm>
              <a:off x="2055693" y="6402621"/>
              <a:ext cx="1085861" cy="270805"/>
              <a:chOff x="10340336" y="2247899"/>
              <a:chExt cx="2724438" cy="679451"/>
            </a:xfrm>
            <a:grpFill/>
          </p:grpSpPr>
          <p:sp>
            <p:nvSpPr>
              <p:cNvPr id="23"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24"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25" name="组合 24"/>
              <p:cNvGrpSpPr/>
              <p:nvPr/>
            </p:nvGrpSpPr>
            <p:grpSpPr>
              <a:xfrm>
                <a:off x="10340336" y="2247899"/>
                <a:ext cx="547688" cy="679451"/>
                <a:chOff x="5548313" y="2084388"/>
                <a:chExt cx="547688" cy="679451"/>
              </a:xfrm>
              <a:grpFill/>
            </p:grpSpPr>
            <p:sp>
              <p:nvSpPr>
                <p:cNvPr id="30"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6" name="组合 25"/>
              <p:cNvGrpSpPr/>
              <p:nvPr/>
            </p:nvGrpSpPr>
            <p:grpSpPr>
              <a:xfrm>
                <a:off x="11192276" y="2400300"/>
                <a:ext cx="322175" cy="373063"/>
                <a:chOff x="3792874" y="3138488"/>
                <a:chExt cx="322175" cy="373063"/>
              </a:xfrm>
              <a:grpFill/>
            </p:grpSpPr>
            <p:sp>
              <p:nvSpPr>
                <p:cNvPr id="27"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0" name="组合 9"/>
            <p:cNvGrpSpPr/>
            <p:nvPr/>
          </p:nvGrpSpPr>
          <p:grpSpPr>
            <a:xfrm>
              <a:off x="598941" y="6399999"/>
              <a:ext cx="1102619" cy="276499"/>
              <a:chOff x="6738929" y="2270918"/>
              <a:chExt cx="2766486" cy="693738"/>
            </a:xfrm>
            <a:grpFill/>
          </p:grpSpPr>
          <p:grpSp>
            <p:nvGrpSpPr>
              <p:cNvPr id="11" name="组合 10"/>
              <p:cNvGrpSpPr/>
              <p:nvPr/>
            </p:nvGrpSpPr>
            <p:grpSpPr>
              <a:xfrm>
                <a:off x="8180494" y="2355056"/>
                <a:ext cx="484188" cy="509588"/>
                <a:chOff x="6113463" y="3541713"/>
                <a:chExt cx="484188" cy="509588"/>
              </a:xfrm>
              <a:grpFill/>
            </p:grpSpPr>
            <p:sp>
              <p:nvSpPr>
                <p:cNvPr id="21"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6738929" y="2270918"/>
                <a:ext cx="549275" cy="693738"/>
                <a:chOff x="6108700" y="2066926"/>
                <a:chExt cx="549275" cy="693738"/>
              </a:xfrm>
              <a:grpFill/>
            </p:grpSpPr>
            <p:sp>
              <p:nvSpPr>
                <p:cNvPr id="19"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3" name="组合 12"/>
              <p:cNvGrpSpPr/>
              <p:nvPr/>
            </p:nvGrpSpPr>
            <p:grpSpPr>
              <a:xfrm>
                <a:off x="7532962" y="2451100"/>
                <a:ext cx="368300" cy="317500"/>
                <a:chOff x="6186488" y="2930526"/>
                <a:chExt cx="368300" cy="317500"/>
              </a:xfrm>
              <a:grpFill/>
            </p:grpSpPr>
            <p:sp>
              <p:nvSpPr>
                <p:cNvPr id="16"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15"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cxnSp>
        <p:nvCxnSpPr>
          <p:cNvPr id="38" name="直接连接符 37"/>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stretch>
            <a:fillRect/>
          </a:stretch>
        </p:blipFill>
        <p:spPr>
          <a:xfrm>
            <a:off x="9590168" y="252089"/>
            <a:ext cx="1969223" cy="432990"/>
          </a:xfrm>
          <a:prstGeom prst="rect">
            <a:avLst/>
          </a:prstGeom>
        </p:spPr>
      </p:pic>
      <p:grpSp>
        <p:nvGrpSpPr>
          <p:cNvPr id="46" name="组合 45"/>
          <p:cNvGrpSpPr/>
          <p:nvPr userDrawn="1"/>
        </p:nvGrpSpPr>
        <p:grpSpPr>
          <a:xfrm>
            <a:off x="637534" y="199773"/>
            <a:ext cx="463263" cy="481001"/>
            <a:chOff x="598941" y="128599"/>
            <a:chExt cx="463263" cy="481001"/>
          </a:xfrm>
        </p:grpSpPr>
        <p:sp>
          <p:nvSpPr>
            <p:cNvPr id="45" name="矩形 44"/>
            <p:cNvSpPr/>
            <p:nvPr userDrawn="1"/>
          </p:nvSpPr>
          <p:spPr>
            <a:xfrm>
              <a:off x="701671" y="249067"/>
              <a:ext cx="360533" cy="3605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userDrawn="1"/>
          </p:nvSpPr>
          <p:spPr>
            <a:xfrm>
              <a:off x="701671" y="247801"/>
              <a:ext cx="275115" cy="256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userDrawn="1"/>
          </p:nvSpPr>
          <p:spPr>
            <a:xfrm>
              <a:off x="598941" y="128599"/>
              <a:ext cx="360533" cy="360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331785345"/>
      </p:ext>
    </p:extLst>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内页样式6-一段一图">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sp>
        <p:nvSpPr>
          <p:cNvPr id="35" name="矩形 34"/>
          <p:cNvSpPr/>
          <p:nvPr userDrawn="1"/>
        </p:nvSpPr>
        <p:spPr>
          <a:xfrm>
            <a:off x="9402184" y="-82800"/>
            <a:ext cx="2346903" cy="9072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userDrawn="1"/>
        </p:nvSpPr>
        <p:spPr>
          <a:xfrm>
            <a:off x="9402184" y="0"/>
            <a:ext cx="2346904"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userDrawn="1"/>
        </p:nvPicPr>
        <p:blipFill>
          <a:blip r:embed="rId2" cstate="print"/>
          <a:stretch>
            <a:fillRect/>
          </a:stretch>
        </p:blipFill>
        <p:spPr>
          <a:xfrm>
            <a:off x="9590168" y="252089"/>
            <a:ext cx="1969223" cy="432990"/>
          </a:xfrm>
          <a:prstGeom prst="rect">
            <a:avLst/>
          </a:prstGeom>
        </p:spPr>
      </p:pic>
    </p:spTree>
    <p:extLst>
      <p:ext uri="{BB962C8B-B14F-4D97-AF65-F5344CB8AC3E}">
        <p14:creationId xmlns:p14="http://schemas.microsoft.com/office/powerpoint/2010/main" val="1557032761"/>
      </p:ext>
    </p:extLst>
  </p:cSld>
  <p:clrMapOvr>
    <a:masterClrMapping/>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内页样式7-常规">
    <p:spTree>
      <p:nvGrpSpPr>
        <p:cNvPr id="1" name=""/>
        <p:cNvGrpSpPr/>
        <p:nvPr/>
      </p:nvGrpSpPr>
      <p:grpSpPr>
        <a:xfrm>
          <a:off x="0" y="0"/>
          <a:ext cx="0" cy="0"/>
          <a:chOff x="0" y="0"/>
          <a:chExt cx="0" cy="0"/>
        </a:xfrm>
      </p:grpSpPr>
      <p:sp>
        <p:nvSpPr>
          <p:cNvPr id="2" name="平行四边形 1"/>
          <p:cNvSpPr/>
          <p:nvPr userDrawn="1"/>
        </p:nvSpPr>
        <p:spPr>
          <a:xfrm>
            <a:off x="658714" y="482300"/>
            <a:ext cx="748201" cy="484094"/>
          </a:xfrm>
          <a:prstGeom prst="parallelogram">
            <a:avLst>
              <a:gd name="adj" fmla="val 71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442912" y="-82800"/>
            <a:ext cx="11306175" cy="8460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1855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grpSp>
        <p:nvGrpSpPr>
          <p:cNvPr id="8" name="组合 7"/>
          <p:cNvGrpSpPr/>
          <p:nvPr userDrawn="1"/>
        </p:nvGrpSpPr>
        <p:grpSpPr>
          <a:xfrm>
            <a:off x="598941" y="6399999"/>
            <a:ext cx="2542613" cy="276499"/>
            <a:chOff x="598941" y="6399999"/>
            <a:chExt cx="2542613" cy="276499"/>
          </a:xfrm>
          <a:solidFill>
            <a:schemeClr val="accent3"/>
          </a:solidFill>
        </p:grpSpPr>
        <p:grpSp>
          <p:nvGrpSpPr>
            <p:cNvPr id="9" name="组合 8"/>
            <p:cNvGrpSpPr/>
            <p:nvPr/>
          </p:nvGrpSpPr>
          <p:grpSpPr>
            <a:xfrm>
              <a:off x="2055693" y="6402621"/>
              <a:ext cx="1085861" cy="270805"/>
              <a:chOff x="10340336" y="2247899"/>
              <a:chExt cx="2724438" cy="679451"/>
            </a:xfrm>
            <a:grpFill/>
          </p:grpSpPr>
          <p:sp>
            <p:nvSpPr>
              <p:cNvPr id="23"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24"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25" name="组合 24"/>
              <p:cNvGrpSpPr/>
              <p:nvPr/>
            </p:nvGrpSpPr>
            <p:grpSpPr>
              <a:xfrm>
                <a:off x="10340336" y="2247899"/>
                <a:ext cx="547688" cy="679451"/>
                <a:chOff x="5548313" y="2084388"/>
                <a:chExt cx="547688" cy="679451"/>
              </a:xfrm>
              <a:grpFill/>
            </p:grpSpPr>
            <p:sp>
              <p:nvSpPr>
                <p:cNvPr id="30"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6" name="组合 25"/>
              <p:cNvGrpSpPr/>
              <p:nvPr/>
            </p:nvGrpSpPr>
            <p:grpSpPr>
              <a:xfrm>
                <a:off x="11192276" y="2400300"/>
                <a:ext cx="322175" cy="373063"/>
                <a:chOff x="3792874" y="3138488"/>
                <a:chExt cx="322175" cy="373063"/>
              </a:xfrm>
              <a:grpFill/>
            </p:grpSpPr>
            <p:sp>
              <p:nvSpPr>
                <p:cNvPr id="27"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0" name="组合 9"/>
            <p:cNvGrpSpPr/>
            <p:nvPr/>
          </p:nvGrpSpPr>
          <p:grpSpPr>
            <a:xfrm>
              <a:off x="598941" y="6399999"/>
              <a:ext cx="1102619" cy="276499"/>
              <a:chOff x="6738929" y="2270918"/>
              <a:chExt cx="2766486" cy="693738"/>
            </a:xfrm>
            <a:grpFill/>
          </p:grpSpPr>
          <p:grpSp>
            <p:nvGrpSpPr>
              <p:cNvPr id="11" name="组合 10"/>
              <p:cNvGrpSpPr/>
              <p:nvPr/>
            </p:nvGrpSpPr>
            <p:grpSpPr>
              <a:xfrm>
                <a:off x="8180494" y="2355056"/>
                <a:ext cx="484188" cy="509588"/>
                <a:chOff x="6113463" y="3541713"/>
                <a:chExt cx="484188" cy="509588"/>
              </a:xfrm>
              <a:grpFill/>
            </p:grpSpPr>
            <p:sp>
              <p:nvSpPr>
                <p:cNvPr id="21"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6738929" y="2270918"/>
                <a:ext cx="549275" cy="693738"/>
                <a:chOff x="6108700" y="2066926"/>
                <a:chExt cx="549275" cy="693738"/>
              </a:xfrm>
              <a:grpFill/>
            </p:grpSpPr>
            <p:sp>
              <p:nvSpPr>
                <p:cNvPr id="19"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3" name="组合 12"/>
              <p:cNvGrpSpPr/>
              <p:nvPr/>
            </p:nvGrpSpPr>
            <p:grpSpPr>
              <a:xfrm>
                <a:off x="7532962" y="2451100"/>
                <a:ext cx="368300" cy="317500"/>
                <a:chOff x="6186488" y="2930526"/>
                <a:chExt cx="368300" cy="317500"/>
              </a:xfrm>
              <a:grpFill/>
            </p:grpSpPr>
            <p:sp>
              <p:nvSpPr>
                <p:cNvPr id="16"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15"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cxnSp>
        <p:nvCxnSpPr>
          <p:cNvPr id="38" name="直接连接符 37"/>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stretch>
            <a:fillRect/>
          </a:stretch>
        </p:blipFill>
        <p:spPr>
          <a:xfrm>
            <a:off x="9590168" y="188589"/>
            <a:ext cx="1969223" cy="432990"/>
          </a:xfrm>
          <a:prstGeom prst="rect">
            <a:avLst/>
          </a:prstGeom>
        </p:spPr>
      </p:pic>
      <p:sp>
        <p:nvSpPr>
          <p:cNvPr id="43" name="矩形 42"/>
          <p:cNvSpPr/>
          <p:nvPr userDrawn="1"/>
        </p:nvSpPr>
        <p:spPr>
          <a:xfrm>
            <a:off x="648385" y="0"/>
            <a:ext cx="413819" cy="966395"/>
          </a:xfrm>
          <a:prstGeom prst="rect">
            <a:avLst/>
          </a:prstGeom>
          <a:ln>
            <a:noFill/>
          </a:ln>
          <a:effectLst>
            <a:outerShdw blurRad="127000" dist="25400" dir="5400000" sx="102000" sy="102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58214584"/>
      </p:ext>
    </p:extLst>
  </p:cSld>
  <p:clrMapOvr>
    <a:masterClrMapping/>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内页样式7-一段一图">
    <p:spTree>
      <p:nvGrpSpPr>
        <p:cNvPr id="1" name=""/>
        <p:cNvGrpSpPr/>
        <p:nvPr/>
      </p:nvGrpSpPr>
      <p:grpSpPr>
        <a:xfrm>
          <a:off x="0" y="0"/>
          <a:ext cx="0" cy="0"/>
          <a:chOff x="0" y="0"/>
          <a:chExt cx="0" cy="0"/>
        </a:xfrm>
      </p:grpSpPr>
      <p:sp>
        <p:nvSpPr>
          <p:cNvPr id="34" name="文本框 33"/>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sp>
        <p:nvSpPr>
          <p:cNvPr id="7" name="矩形 6"/>
          <p:cNvSpPr/>
          <p:nvPr userDrawn="1"/>
        </p:nvSpPr>
        <p:spPr>
          <a:xfrm>
            <a:off x="9385300" y="-82550"/>
            <a:ext cx="2363787" cy="845208"/>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9385300" y="0"/>
            <a:ext cx="2363788"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2" cstate="print"/>
          <a:stretch>
            <a:fillRect/>
          </a:stretch>
        </p:blipFill>
        <p:spPr>
          <a:xfrm>
            <a:off x="9590168" y="188589"/>
            <a:ext cx="1969223" cy="432990"/>
          </a:xfrm>
          <a:prstGeom prst="rect">
            <a:avLst/>
          </a:prstGeom>
        </p:spPr>
      </p:pic>
    </p:spTree>
    <p:extLst>
      <p:ext uri="{BB962C8B-B14F-4D97-AF65-F5344CB8AC3E}">
        <p14:creationId xmlns:p14="http://schemas.microsoft.com/office/powerpoint/2010/main" val="2783001378"/>
      </p:ext>
    </p:extLst>
  </p:cSld>
  <p:clrMapOvr>
    <a:masterClrMapping/>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内页样式8-常规">
    <p:spTree>
      <p:nvGrpSpPr>
        <p:cNvPr id="1" name=""/>
        <p:cNvGrpSpPr/>
        <p:nvPr/>
      </p:nvGrpSpPr>
      <p:grpSpPr>
        <a:xfrm>
          <a:off x="0" y="0"/>
          <a:ext cx="0" cy="0"/>
          <a:chOff x="0" y="0"/>
          <a:chExt cx="0" cy="0"/>
        </a:xfrm>
      </p:grpSpPr>
      <p:sp>
        <p:nvSpPr>
          <p:cNvPr id="7" name="矩形 6"/>
          <p:cNvSpPr/>
          <p:nvPr userDrawn="1"/>
        </p:nvSpPr>
        <p:spPr>
          <a:xfrm>
            <a:off x="318632" y="6188075"/>
            <a:ext cx="1155008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userDrawn="1"/>
        </p:nvSpPr>
        <p:spPr>
          <a:xfrm>
            <a:off x="318632" y="0"/>
            <a:ext cx="11550080"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9" name="标题 11"/>
          <p:cNvSpPr>
            <a:spLocks noGrp="1"/>
          </p:cNvSpPr>
          <p:nvPr>
            <p:ph type="title"/>
          </p:nvPr>
        </p:nvSpPr>
        <p:spPr>
          <a:xfrm>
            <a:off x="541539" y="247495"/>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solidFill>
                  <a:schemeClr val="bg1"/>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t>‹#›</a:t>
            </a:fld>
            <a:endParaRPr lang="zh-CN" altLang="en-US" sz="1600" dirty="0">
              <a:solidFill>
                <a:srgbClr val="F2F2F2"/>
              </a:solidFill>
              <a:latin typeface="微软雅黑" panose="020B0503020204020204" pitchFamily="34" charset="-122"/>
            </a:endParaRPr>
          </a:p>
        </p:txBody>
      </p:sp>
      <p:grpSp>
        <p:nvGrpSpPr>
          <p:cNvPr id="13" name="组合 12"/>
          <p:cNvGrpSpPr/>
          <p:nvPr userDrawn="1"/>
        </p:nvGrpSpPr>
        <p:grpSpPr>
          <a:xfrm>
            <a:off x="598941" y="6399999"/>
            <a:ext cx="2542613" cy="276499"/>
            <a:chOff x="598941" y="6399999"/>
            <a:chExt cx="2542613" cy="276499"/>
          </a:xfrm>
          <a:solidFill>
            <a:schemeClr val="bg1"/>
          </a:solidFill>
        </p:grpSpPr>
        <p:grpSp>
          <p:nvGrpSpPr>
            <p:cNvPr id="14" name="组合 13"/>
            <p:cNvGrpSpPr/>
            <p:nvPr/>
          </p:nvGrpSpPr>
          <p:grpSpPr>
            <a:xfrm>
              <a:off x="2055693" y="6402621"/>
              <a:ext cx="1085861" cy="270805"/>
              <a:chOff x="10340336" y="2247899"/>
              <a:chExt cx="2724438" cy="679451"/>
            </a:xfrm>
            <a:grpFill/>
          </p:grpSpPr>
          <p:sp>
            <p:nvSpPr>
              <p:cNvPr id="28"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29"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0" name="组合 29"/>
              <p:cNvGrpSpPr/>
              <p:nvPr/>
            </p:nvGrpSpPr>
            <p:grpSpPr>
              <a:xfrm>
                <a:off x="10340336" y="2247899"/>
                <a:ext cx="547688" cy="679451"/>
                <a:chOff x="5548313" y="2084388"/>
                <a:chExt cx="547688" cy="679451"/>
              </a:xfrm>
              <a:grpFill/>
            </p:grpSpPr>
            <p:sp>
              <p:nvSpPr>
                <p:cNvPr id="35"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1" name="组合 30"/>
              <p:cNvGrpSpPr/>
              <p:nvPr/>
            </p:nvGrpSpPr>
            <p:grpSpPr>
              <a:xfrm>
                <a:off x="11192276" y="2400300"/>
                <a:ext cx="322175" cy="373063"/>
                <a:chOff x="3792874" y="3138488"/>
                <a:chExt cx="322175" cy="373063"/>
              </a:xfrm>
              <a:grpFill/>
            </p:grpSpPr>
            <p:sp>
              <p:nvSpPr>
                <p:cNvPr id="32"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5" name="组合 14"/>
            <p:cNvGrpSpPr/>
            <p:nvPr/>
          </p:nvGrpSpPr>
          <p:grpSpPr>
            <a:xfrm>
              <a:off x="598941" y="6399999"/>
              <a:ext cx="1102619" cy="276499"/>
              <a:chOff x="6738929" y="2270918"/>
              <a:chExt cx="2766486" cy="693738"/>
            </a:xfrm>
            <a:grpFill/>
          </p:grpSpPr>
          <p:grpSp>
            <p:nvGrpSpPr>
              <p:cNvPr id="16" name="组合 15"/>
              <p:cNvGrpSpPr/>
              <p:nvPr/>
            </p:nvGrpSpPr>
            <p:grpSpPr>
              <a:xfrm>
                <a:off x="8180494" y="2355056"/>
                <a:ext cx="484188" cy="509588"/>
                <a:chOff x="6113463" y="3541713"/>
                <a:chExt cx="484188" cy="509588"/>
              </a:xfrm>
              <a:grpFill/>
            </p:grpSpPr>
            <p:sp>
              <p:nvSpPr>
                <p:cNvPr id="26"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7" name="组合 16"/>
              <p:cNvGrpSpPr/>
              <p:nvPr/>
            </p:nvGrpSpPr>
            <p:grpSpPr>
              <a:xfrm>
                <a:off x="6738929" y="2270918"/>
                <a:ext cx="549275" cy="693738"/>
                <a:chOff x="6108700" y="2066926"/>
                <a:chExt cx="549275" cy="693738"/>
              </a:xfrm>
              <a:grpFill/>
            </p:grpSpPr>
            <p:sp>
              <p:nvSpPr>
                <p:cNvPr id="24"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8" name="组合 17"/>
              <p:cNvGrpSpPr/>
              <p:nvPr/>
            </p:nvGrpSpPr>
            <p:grpSpPr>
              <a:xfrm>
                <a:off x="7532962" y="2451100"/>
                <a:ext cx="368300" cy="317500"/>
                <a:chOff x="6186488" y="2930526"/>
                <a:chExt cx="368300" cy="317500"/>
              </a:xfrm>
              <a:grpFill/>
            </p:grpSpPr>
            <p:sp>
              <p:nvSpPr>
                <p:cNvPr id="21"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9"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0"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40" name="图片 39"/>
          <p:cNvPicPr>
            <a:picLocks noChangeAspect="1"/>
          </p:cNvPicPr>
          <p:nvPr userDrawn="1"/>
        </p:nvPicPr>
        <p:blipFill>
          <a:blip r:embed="rId2" cstate="print"/>
          <a:stretch>
            <a:fillRect/>
          </a:stretch>
        </p:blipFill>
        <p:spPr>
          <a:xfrm>
            <a:off x="9564050" y="131404"/>
            <a:ext cx="2243119" cy="627854"/>
          </a:xfrm>
          <a:prstGeom prst="rect">
            <a:avLst/>
          </a:prstGeom>
        </p:spPr>
      </p:pic>
    </p:spTree>
    <p:extLst>
      <p:ext uri="{BB962C8B-B14F-4D97-AF65-F5344CB8AC3E}">
        <p14:creationId xmlns:p14="http://schemas.microsoft.com/office/powerpoint/2010/main" val="3782062671"/>
      </p:ext>
    </p:extLst>
  </p:cSld>
  <p:clrMapOvr>
    <a:masterClrMapping/>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内页样式8-一段一图">
    <p:spTree>
      <p:nvGrpSpPr>
        <p:cNvPr id="1" name=""/>
        <p:cNvGrpSpPr/>
        <p:nvPr/>
      </p:nvGrpSpPr>
      <p:grpSpPr>
        <a:xfrm>
          <a:off x="0" y="0"/>
          <a:ext cx="0" cy="0"/>
          <a:chOff x="0" y="0"/>
          <a:chExt cx="0" cy="0"/>
        </a:xfrm>
      </p:grpSpPr>
      <p:sp>
        <p:nvSpPr>
          <p:cNvPr id="7" name="矩形 6"/>
          <p:cNvSpPr/>
          <p:nvPr userDrawn="1"/>
        </p:nvSpPr>
        <p:spPr>
          <a:xfrm>
            <a:off x="11144922" y="6188075"/>
            <a:ext cx="72379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userDrawn="1"/>
        </p:nvSpPr>
        <p:spPr>
          <a:xfrm>
            <a:off x="9488246" y="0"/>
            <a:ext cx="2380466"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t>‹#›</a:t>
            </a:fld>
            <a:endParaRPr lang="zh-CN" altLang="en-US" sz="1600" dirty="0">
              <a:solidFill>
                <a:srgbClr val="F2F2F2"/>
              </a:solidFill>
              <a:latin typeface="微软雅黑" panose="020B0503020204020204" pitchFamily="34" charset="-122"/>
            </a:endParaRPr>
          </a:p>
        </p:txBody>
      </p:sp>
      <p:pic>
        <p:nvPicPr>
          <p:cNvPr id="40" name="图片 39"/>
          <p:cNvPicPr>
            <a:picLocks noChangeAspect="1"/>
          </p:cNvPicPr>
          <p:nvPr userDrawn="1"/>
        </p:nvPicPr>
        <p:blipFill>
          <a:blip r:embed="rId2" cstate="print"/>
          <a:stretch>
            <a:fillRect/>
          </a:stretch>
        </p:blipFill>
        <p:spPr>
          <a:xfrm>
            <a:off x="9564050" y="131404"/>
            <a:ext cx="2243119" cy="627854"/>
          </a:xfrm>
          <a:prstGeom prst="rect">
            <a:avLst/>
          </a:prstGeom>
        </p:spPr>
      </p:pic>
    </p:spTree>
    <p:extLst>
      <p:ext uri="{BB962C8B-B14F-4D97-AF65-F5344CB8AC3E}">
        <p14:creationId xmlns:p14="http://schemas.microsoft.com/office/powerpoint/2010/main" val="1262722352"/>
      </p:ext>
    </p:extLst>
  </p:cSld>
  <p:clrMapOvr>
    <a:masterClrMapping/>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22557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样式2-首页3">
    <p:spTree>
      <p:nvGrpSpPr>
        <p:cNvPr id="1" name=""/>
        <p:cNvGrpSpPr/>
        <p:nvPr/>
      </p:nvGrpSpPr>
      <p:grpSpPr>
        <a:xfrm>
          <a:off x="0" y="0"/>
          <a:ext cx="0" cy="0"/>
          <a:chOff x="0" y="0"/>
          <a:chExt cx="0" cy="0"/>
        </a:xfrm>
      </p:grpSpPr>
      <p:sp>
        <p:nvSpPr>
          <p:cNvPr id="33"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9" name="任意多边形: 形状 118"/>
          <p:cNvSpPr/>
          <p:nvPr userDrawn="1"/>
        </p:nvSpPr>
        <p:spPr>
          <a:xfrm rot="1916941">
            <a:off x="-628945" y="-604401"/>
            <a:ext cx="1291899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06" name="任意多边形: 形状 105"/>
          <p:cNvSpPr/>
          <p:nvPr userDrawn="1"/>
        </p:nvSpPr>
        <p:spPr>
          <a:xfrm rot="2885786">
            <a:off x="1087929" y="-2969595"/>
            <a:ext cx="10843749"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8" name="任意多边形: 形状 117"/>
          <p:cNvSpPr/>
          <p:nvPr userDrawn="1"/>
        </p:nvSpPr>
        <p:spPr>
          <a:xfrm rot="1846855">
            <a:off x="-307281" y="-539696"/>
            <a:ext cx="12650822"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9" name="任意多边形: 形状 83"/>
          <p:cNvSpPr/>
          <p:nvPr userDrawn="1"/>
        </p:nvSpPr>
        <p:spPr>
          <a:xfrm>
            <a:off x="-1" y="2998308"/>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a:cs typeface="+mn-ea"/>
            </a:endParaRPr>
          </a:p>
        </p:txBody>
      </p:sp>
      <p:sp>
        <p:nvSpPr>
          <p:cNvPr id="50" name="任意多边形: 形状 83"/>
          <p:cNvSpPr/>
          <p:nvPr userDrawn="1"/>
        </p:nvSpPr>
        <p:spPr>
          <a:xfrm>
            <a:off x="-2" y="3019587"/>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a:cs typeface="+mn-ea"/>
            </a:endParaRPr>
          </a:p>
        </p:txBody>
      </p:sp>
      <p:sp>
        <p:nvSpPr>
          <p:cNvPr id="102" name="任意多边形: 形状 101"/>
          <p:cNvSpPr/>
          <p:nvPr userDrawn="1"/>
        </p:nvSpPr>
        <p:spPr>
          <a:xfrm rot="2676034">
            <a:off x="-1681418" y="5021332"/>
            <a:ext cx="3362838"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4" name="任意多边形: 形状 83"/>
          <p:cNvSpPr/>
          <p:nvPr userDrawn="1"/>
        </p:nvSpPr>
        <p:spPr>
          <a:xfrm>
            <a:off x="0" y="3201986"/>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a:cs typeface="+mn-ea"/>
            </a:endParaRPr>
          </a:p>
        </p:txBody>
      </p:sp>
      <p:sp>
        <p:nvSpPr>
          <p:cNvPr id="48" name="标题 47"/>
          <p:cNvSpPr>
            <a:spLocks noGrp="1"/>
          </p:cNvSpPr>
          <p:nvPr userDrawn="1">
            <p:ph type="title" hasCustomPrompt="1"/>
          </p:nvPr>
        </p:nvSpPr>
        <p:spPr>
          <a:xfrm>
            <a:off x="515939" y="3758091"/>
            <a:ext cx="11160124" cy="1323439"/>
          </a:xfrm>
          <a:prstGeom prst="rect">
            <a:avLst/>
          </a:prstGeom>
          <a:noFill/>
        </p:spPr>
        <p:txBody>
          <a:bodyPr wrap="square" lIns="0" rtlCol="0">
            <a:spAutoFit/>
          </a:bodyPr>
          <a:lstStyle>
            <a:lvl1pPr algn="ctr">
              <a:lnSpc>
                <a:spcPct val="100000"/>
              </a:lnSpc>
              <a:defRPr lang="zh-CN" altLang="en-US" sz="4000" b="1" spc="100" dirty="0">
                <a:solidFill>
                  <a:schemeClr val="tx1"/>
                </a:solidFill>
                <a:latin typeface="+mn-ea"/>
                <a:ea typeface="+mn-ea"/>
                <a:cs typeface="+mn-ea"/>
              </a:defRPr>
            </a:lvl1pPr>
          </a:lstStyle>
          <a:p>
            <a:pPr marL="0" lvl="0"/>
            <a:r>
              <a:rPr lang="zh-CN" altLang="en-US" dirty="0"/>
              <a:t>北京理工大学</a:t>
            </a:r>
            <a:br>
              <a:rPr lang="zh-CN" altLang="en-US" dirty="0"/>
            </a:br>
            <a:r>
              <a:rPr lang="zh-CN" altLang="en-US" dirty="0"/>
              <a:t>毕业设计论文答辩模板</a:t>
            </a:r>
          </a:p>
        </p:txBody>
      </p:sp>
      <p:sp>
        <p:nvSpPr>
          <p:cNvPr id="38" name="文本占位符 53"/>
          <p:cNvSpPr>
            <a:spLocks noGrp="1"/>
          </p:cNvSpPr>
          <p:nvPr userDrawn="1">
            <p:ph type="body" sz="quarter" idx="16" hasCustomPrompt="1"/>
          </p:nvPr>
        </p:nvSpPr>
        <p:spPr>
          <a:xfrm>
            <a:off x="4063320" y="5540739"/>
            <a:ext cx="4065361" cy="344710"/>
          </a:xfrm>
          <a:prstGeom prst="rect">
            <a:avLst/>
          </a:prstGeom>
          <a:noFill/>
        </p:spPr>
        <p:txBody>
          <a:bodyPr wrap="square" lIns="0" rtlCol="0" anchor="ctr" anchorCtr="0">
            <a:spAutoFit/>
          </a:bodyPr>
          <a:lstStyle>
            <a:lvl1pPr marL="0" indent="0" algn="ctr">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p>
        </p:txBody>
      </p:sp>
      <p:cxnSp>
        <p:nvCxnSpPr>
          <p:cNvPr id="18" name="直接连接符 17"/>
          <p:cNvCxnSpPr/>
          <p:nvPr userDrawn="1"/>
        </p:nvCxnSpPr>
        <p:spPr>
          <a:xfrm>
            <a:off x="2108522" y="5295418"/>
            <a:ext cx="797495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3866200" y="944838"/>
            <a:ext cx="4510874" cy="1262604"/>
          </a:xfrm>
          <a:prstGeom prst="rect">
            <a:avLst/>
          </a:prstGeom>
        </p:spPr>
      </p:pic>
      <p:sp>
        <p:nvSpPr>
          <p:cNvPr id="51" name="文本框 50"/>
          <p:cNvSpPr txBox="1"/>
          <p:nvPr userDrawn="1"/>
        </p:nvSpPr>
        <p:spPr>
          <a:xfrm>
            <a:off x="150844" y="608868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lang="en-US" altLang="zh-CN" sz="1400" b="1" i="0" spc="100" dirty="0">
                <a:solidFill>
                  <a:schemeClr val="accent3"/>
                </a:solidFill>
                <a:latin typeface="+mn-ea"/>
                <a:ea typeface="+mn-ea"/>
              </a:rPr>
              <a:t>BIT</a:t>
            </a:r>
            <a:r>
              <a:rPr lang="en-US" altLang="zh-CN" sz="1400" b="0" i="0" spc="100" baseline="0" dirty="0">
                <a:solidFill>
                  <a:schemeClr val="accent3"/>
                </a:solidFill>
                <a:latin typeface="+mn-ea"/>
              </a:rPr>
              <a:t> </a:t>
            </a:r>
            <a:r>
              <a:rPr lang="en-US" altLang="zh-CN" sz="1400" b="1" i="0" spc="100" baseline="0" dirty="0">
                <a:solidFill>
                  <a:schemeClr val="accent3"/>
                </a:solidFill>
                <a:latin typeface="+mn-ea"/>
              </a:rPr>
              <a:t>|</a:t>
            </a:r>
            <a:r>
              <a:rPr lang="en-US" altLang="zh-CN" sz="1400" b="0" i="0" spc="100" baseline="0" dirty="0">
                <a:solidFill>
                  <a:schemeClr val="accent3"/>
                </a:solidFill>
                <a:latin typeface="+mn-ea"/>
              </a:rPr>
              <a:t> </a:t>
            </a:r>
            <a:r>
              <a:rPr lang="en-US" altLang="zh-CN" sz="1400" b="1" i="0" spc="100" baseline="0" dirty="0">
                <a:solidFill>
                  <a:schemeClr val="accent3"/>
                </a:solidFill>
                <a:latin typeface="+mn-ea"/>
              </a:rPr>
              <a:t>SINCE 1940</a:t>
            </a:r>
            <a:endParaRPr lang="zh-CN" altLang="en-US" sz="1400" b="1" i="0" spc="100" dirty="0">
              <a:solidFill>
                <a:schemeClr val="accent3"/>
              </a:solidFill>
              <a:latin typeface="微软雅黑 Light" panose="020B0502040204020203" pitchFamily="34" charset="-122"/>
              <a:ea typeface="微软雅黑 Light" panose="020B0502040204020203" pitchFamily="34" charset="-122"/>
            </a:endParaRPr>
          </a:p>
        </p:txBody>
      </p:sp>
      <p:grpSp>
        <p:nvGrpSpPr>
          <p:cNvPr id="52" name="组合 51"/>
          <p:cNvGrpSpPr/>
          <p:nvPr userDrawn="1"/>
        </p:nvGrpSpPr>
        <p:grpSpPr>
          <a:xfrm>
            <a:off x="10083479" y="6315185"/>
            <a:ext cx="1765866" cy="192031"/>
            <a:chOff x="598941" y="6399999"/>
            <a:chExt cx="2542613" cy="276499"/>
          </a:xfrm>
          <a:solidFill>
            <a:schemeClr val="bg1">
              <a:lumMod val="65000"/>
            </a:schemeClr>
          </a:solidFill>
        </p:grpSpPr>
        <p:grpSp>
          <p:nvGrpSpPr>
            <p:cNvPr id="53" name="组合 52"/>
            <p:cNvGrpSpPr/>
            <p:nvPr/>
          </p:nvGrpSpPr>
          <p:grpSpPr>
            <a:xfrm>
              <a:off x="2055693" y="6402621"/>
              <a:ext cx="1085861" cy="270805"/>
              <a:chOff x="10340336" y="2247899"/>
              <a:chExt cx="2724438" cy="679451"/>
            </a:xfrm>
            <a:grpFill/>
          </p:grpSpPr>
          <p:sp>
            <p:nvSpPr>
              <p:cNvPr id="89"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90"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91" name="组合 90"/>
              <p:cNvGrpSpPr/>
              <p:nvPr/>
            </p:nvGrpSpPr>
            <p:grpSpPr>
              <a:xfrm>
                <a:off x="10340336" y="2247899"/>
                <a:ext cx="547688" cy="679451"/>
                <a:chOff x="5548313" y="2084388"/>
                <a:chExt cx="547688" cy="679451"/>
              </a:xfrm>
              <a:grpFill/>
            </p:grpSpPr>
            <p:sp>
              <p:nvSpPr>
                <p:cNvPr id="9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2" name="组合 91"/>
              <p:cNvGrpSpPr/>
              <p:nvPr/>
            </p:nvGrpSpPr>
            <p:grpSpPr>
              <a:xfrm>
                <a:off x="11192276" y="2400300"/>
                <a:ext cx="322175" cy="373063"/>
                <a:chOff x="3792874" y="3138488"/>
                <a:chExt cx="322175" cy="373063"/>
              </a:xfrm>
              <a:grpFill/>
            </p:grpSpPr>
            <p:sp>
              <p:nvSpPr>
                <p:cNvPr id="93"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54" name="组合 53"/>
            <p:cNvGrpSpPr/>
            <p:nvPr/>
          </p:nvGrpSpPr>
          <p:grpSpPr>
            <a:xfrm>
              <a:off x="598941" y="6399999"/>
              <a:ext cx="1102619" cy="276499"/>
              <a:chOff x="6738929" y="2270918"/>
              <a:chExt cx="2766486" cy="693738"/>
            </a:xfrm>
            <a:grpFill/>
          </p:grpSpPr>
          <p:grpSp>
            <p:nvGrpSpPr>
              <p:cNvPr id="55" name="组合 54"/>
              <p:cNvGrpSpPr/>
              <p:nvPr/>
            </p:nvGrpSpPr>
            <p:grpSpPr>
              <a:xfrm>
                <a:off x="8180494" y="2355056"/>
                <a:ext cx="484188" cy="509588"/>
                <a:chOff x="6113463" y="3541713"/>
                <a:chExt cx="484188" cy="509588"/>
              </a:xfrm>
              <a:grpFill/>
            </p:grpSpPr>
            <p:sp>
              <p:nvSpPr>
                <p:cNvPr id="8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6" name="组合 55"/>
              <p:cNvGrpSpPr/>
              <p:nvPr/>
            </p:nvGrpSpPr>
            <p:grpSpPr>
              <a:xfrm>
                <a:off x="6738929" y="2270918"/>
                <a:ext cx="549275" cy="693738"/>
                <a:chOff x="6108700" y="2066926"/>
                <a:chExt cx="549275" cy="693738"/>
              </a:xfrm>
              <a:grpFill/>
            </p:grpSpPr>
            <p:sp>
              <p:nvSpPr>
                <p:cNvPr id="8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7" name="组合 56"/>
              <p:cNvGrpSpPr/>
              <p:nvPr/>
            </p:nvGrpSpPr>
            <p:grpSpPr>
              <a:xfrm>
                <a:off x="7532962" y="2451100"/>
                <a:ext cx="368300" cy="317500"/>
                <a:chOff x="6186488" y="2930526"/>
                <a:chExt cx="368300" cy="317500"/>
              </a:xfrm>
              <a:grpFill/>
            </p:grpSpPr>
            <p:sp>
              <p:nvSpPr>
                <p:cNvPr id="6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5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extLst>
      <p:ext uri="{BB962C8B-B14F-4D97-AF65-F5344CB8AC3E}">
        <p14:creationId xmlns:p14="http://schemas.microsoft.com/office/powerpoint/2010/main" val="1540455911"/>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封面样式2-尾页">
    <p:spTree>
      <p:nvGrpSpPr>
        <p:cNvPr id="1" name=""/>
        <p:cNvGrpSpPr/>
        <p:nvPr/>
      </p:nvGrpSpPr>
      <p:grpSpPr>
        <a:xfrm>
          <a:off x="0" y="0"/>
          <a:ext cx="0" cy="0"/>
          <a:chOff x="0" y="0"/>
          <a:chExt cx="0" cy="0"/>
        </a:xfrm>
      </p:grpSpPr>
      <p:sp>
        <p:nvSpPr>
          <p:cNvPr id="6"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形状 19"/>
          <p:cNvSpPr/>
          <p:nvPr userDrawn="1"/>
        </p:nvSpPr>
        <p:spPr>
          <a:xfrm flipH="1" flipV="1">
            <a:off x="4442085" y="3759199"/>
            <a:ext cx="3307830" cy="2335892"/>
          </a:xfrm>
          <a:custGeom>
            <a:avLst/>
            <a:gdLst>
              <a:gd name="connsiteX0" fmla="*/ 3162300 w 3162300"/>
              <a:gd name="connsiteY0" fmla="*/ 2147409 h 2147409"/>
              <a:gd name="connsiteX1" fmla="*/ 0 w 3162300"/>
              <a:gd name="connsiteY1" fmla="*/ 2147409 h 2147409"/>
              <a:gd name="connsiteX2" fmla="*/ 0 w 3162300"/>
              <a:gd name="connsiteY2" fmla="*/ 1565265 h 2147409"/>
              <a:gd name="connsiteX3" fmla="*/ 0 w 3162300"/>
              <a:gd name="connsiteY3" fmla="*/ 1544697 h 2147409"/>
              <a:gd name="connsiteX4" fmla="*/ 0 w 3162300"/>
              <a:gd name="connsiteY4" fmla="*/ 0 h 2147409"/>
              <a:gd name="connsiteX5" fmla="*/ 1585774 w 3162300"/>
              <a:gd name="connsiteY5" fmla="*/ 1112898 h 2147409"/>
              <a:gd name="connsiteX6" fmla="*/ 3162300 w 3162300"/>
              <a:gd name="connsiteY6" fmla="*/ 0 h 2147409"/>
              <a:gd name="connsiteX7" fmla="*/ 3162300 w 3162300"/>
              <a:gd name="connsiteY7" fmla="*/ 1544697 h 2147409"/>
              <a:gd name="connsiteX8" fmla="*/ 3162300 w 3162300"/>
              <a:gd name="connsiteY8" fmla="*/ 1565265 h 2147409"/>
              <a:gd name="connsiteX0-1" fmla="*/ 0 w 3162300"/>
              <a:gd name="connsiteY0-2" fmla="*/ 2147409 h 2238849"/>
              <a:gd name="connsiteX1-3" fmla="*/ 0 w 3162300"/>
              <a:gd name="connsiteY1-4" fmla="*/ 1565265 h 2238849"/>
              <a:gd name="connsiteX2-5" fmla="*/ 0 w 3162300"/>
              <a:gd name="connsiteY2-6" fmla="*/ 1544697 h 2238849"/>
              <a:gd name="connsiteX3-7" fmla="*/ 0 w 3162300"/>
              <a:gd name="connsiteY3-8" fmla="*/ 0 h 2238849"/>
              <a:gd name="connsiteX4-9" fmla="*/ 1585774 w 3162300"/>
              <a:gd name="connsiteY4-10" fmla="*/ 1112898 h 2238849"/>
              <a:gd name="connsiteX5-11" fmla="*/ 3162300 w 3162300"/>
              <a:gd name="connsiteY5-12" fmla="*/ 0 h 2238849"/>
              <a:gd name="connsiteX6-13" fmla="*/ 3162300 w 3162300"/>
              <a:gd name="connsiteY6-14" fmla="*/ 1544697 h 2238849"/>
              <a:gd name="connsiteX7-15" fmla="*/ 3162300 w 3162300"/>
              <a:gd name="connsiteY7-16" fmla="*/ 1565265 h 2238849"/>
              <a:gd name="connsiteX8-17" fmla="*/ 3162300 w 3162300"/>
              <a:gd name="connsiteY8-18" fmla="*/ 2147409 h 2238849"/>
              <a:gd name="connsiteX9" fmla="*/ 91440 w 3162300"/>
              <a:gd name="connsiteY9" fmla="*/ 2238849 h 2238849"/>
              <a:gd name="connsiteX0-19" fmla="*/ 0 w 3162300"/>
              <a:gd name="connsiteY0-20" fmla="*/ 2147409 h 2147409"/>
              <a:gd name="connsiteX1-21" fmla="*/ 0 w 3162300"/>
              <a:gd name="connsiteY1-22" fmla="*/ 1565265 h 2147409"/>
              <a:gd name="connsiteX2-23" fmla="*/ 0 w 3162300"/>
              <a:gd name="connsiteY2-24" fmla="*/ 1544697 h 2147409"/>
              <a:gd name="connsiteX3-25" fmla="*/ 0 w 3162300"/>
              <a:gd name="connsiteY3-26" fmla="*/ 0 h 2147409"/>
              <a:gd name="connsiteX4-27" fmla="*/ 1585774 w 3162300"/>
              <a:gd name="connsiteY4-28" fmla="*/ 1112898 h 2147409"/>
              <a:gd name="connsiteX5-29" fmla="*/ 3162300 w 3162300"/>
              <a:gd name="connsiteY5-30" fmla="*/ 0 h 2147409"/>
              <a:gd name="connsiteX6-31" fmla="*/ 3162300 w 3162300"/>
              <a:gd name="connsiteY6-32" fmla="*/ 1544697 h 2147409"/>
              <a:gd name="connsiteX7-33" fmla="*/ 3162300 w 3162300"/>
              <a:gd name="connsiteY7-34" fmla="*/ 1565265 h 2147409"/>
              <a:gd name="connsiteX8-35" fmla="*/ 3162300 w 3162300"/>
              <a:gd name="connsiteY8-36" fmla="*/ 2147409 h 21474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162300" h="2147409">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11" name="矩形 3"/>
          <p:cNvSpPr/>
          <p:nvPr userDrawn="1"/>
        </p:nvSpPr>
        <p:spPr>
          <a:xfrm>
            <a:off x="4442085" y="1015093"/>
            <a:ext cx="3307830" cy="1428368"/>
          </a:xfrm>
          <a:custGeom>
            <a:avLst/>
            <a:gdLst>
              <a:gd name="connsiteX0" fmla="*/ 0 w 3162300"/>
              <a:gd name="connsiteY0" fmla="*/ 0 h 1871961"/>
              <a:gd name="connsiteX1" fmla="*/ 3162300 w 3162300"/>
              <a:gd name="connsiteY1" fmla="*/ 0 h 1871961"/>
              <a:gd name="connsiteX2" fmla="*/ 3162300 w 3162300"/>
              <a:gd name="connsiteY2" fmla="*/ 1871961 h 1871961"/>
              <a:gd name="connsiteX3" fmla="*/ 0 w 3162300"/>
              <a:gd name="connsiteY3" fmla="*/ 1871961 h 1871961"/>
              <a:gd name="connsiteX4" fmla="*/ 0 w 3162300"/>
              <a:gd name="connsiteY4" fmla="*/ 0 h 1871961"/>
              <a:gd name="connsiteX0-1" fmla="*/ 0 w 3162300"/>
              <a:gd name="connsiteY0-2" fmla="*/ 1871961 h 1963401"/>
              <a:gd name="connsiteX1-3" fmla="*/ 0 w 3162300"/>
              <a:gd name="connsiteY1-4" fmla="*/ 0 h 1963401"/>
              <a:gd name="connsiteX2-5" fmla="*/ 3162300 w 3162300"/>
              <a:gd name="connsiteY2-6" fmla="*/ 0 h 1963401"/>
              <a:gd name="connsiteX3-7" fmla="*/ 3162300 w 3162300"/>
              <a:gd name="connsiteY3-8" fmla="*/ 1871961 h 1963401"/>
              <a:gd name="connsiteX4-9" fmla="*/ 91440 w 3162300"/>
              <a:gd name="connsiteY4-10" fmla="*/ 1963401 h 1963401"/>
              <a:gd name="connsiteX0-11" fmla="*/ 0 w 3162300"/>
              <a:gd name="connsiteY0-12" fmla="*/ 1871961 h 1871961"/>
              <a:gd name="connsiteX1-13" fmla="*/ 0 w 3162300"/>
              <a:gd name="connsiteY1-14" fmla="*/ 0 h 1871961"/>
              <a:gd name="connsiteX2-15" fmla="*/ 3162300 w 3162300"/>
              <a:gd name="connsiteY2-16" fmla="*/ 0 h 1871961"/>
              <a:gd name="connsiteX3-17" fmla="*/ 3162300 w 3162300"/>
              <a:gd name="connsiteY3-18" fmla="*/ 1871961 h 1871961"/>
            </a:gdLst>
            <a:ahLst/>
            <a:cxnLst>
              <a:cxn ang="0">
                <a:pos x="connsiteX0-1" y="connsiteY0-2"/>
              </a:cxn>
              <a:cxn ang="0">
                <a:pos x="connsiteX1-3" y="connsiteY1-4"/>
              </a:cxn>
              <a:cxn ang="0">
                <a:pos x="connsiteX2-5" y="connsiteY2-6"/>
              </a:cxn>
              <a:cxn ang="0">
                <a:pos x="connsiteX3-7" y="connsiteY3-8"/>
              </a:cxn>
            </a:cxnLst>
            <a:rect l="l" t="t" r="r" b="b"/>
            <a:pathLst>
              <a:path w="3162300" h="1871961">
                <a:moveTo>
                  <a:pt x="0" y="1871961"/>
                </a:moveTo>
                <a:lnTo>
                  <a:pt x="0" y="0"/>
                </a:lnTo>
                <a:lnTo>
                  <a:pt x="3162300" y="0"/>
                </a:lnTo>
                <a:lnTo>
                  <a:pt x="3162300" y="1871961"/>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cs typeface="+mn-ea"/>
              <a:sym typeface="+mn-lt"/>
            </a:endParaRPr>
          </a:p>
        </p:txBody>
      </p:sp>
      <p:sp>
        <p:nvSpPr>
          <p:cNvPr id="12" name="等腰三角形 11"/>
          <p:cNvSpPr/>
          <p:nvPr userDrawn="1"/>
        </p:nvSpPr>
        <p:spPr>
          <a:xfrm flipV="1">
            <a:off x="6007269" y="3832178"/>
            <a:ext cx="177462" cy="152984"/>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pic>
        <p:nvPicPr>
          <p:cNvPr id="13" name="图片 12"/>
          <p:cNvPicPr>
            <a:picLocks noChangeAspect="1"/>
          </p:cNvPicPr>
          <p:nvPr userDrawn="1"/>
        </p:nvPicPr>
        <p:blipFill>
          <a:blip r:embed="rId4" cstate="print"/>
          <a:stretch>
            <a:fillRect/>
          </a:stretch>
        </p:blipFill>
        <p:spPr>
          <a:xfrm>
            <a:off x="4974749" y="1401223"/>
            <a:ext cx="2256308" cy="631546"/>
          </a:xfrm>
          <a:prstGeom prst="rect">
            <a:avLst/>
          </a:prstGeom>
        </p:spPr>
      </p:pic>
    </p:spTree>
    <p:extLst>
      <p:ext uri="{BB962C8B-B14F-4D97-AF65-F5344CB8AC3E}">
        <p14:creationId xmlns:p14="http://schemas.microsoft.com/office/powerpoint/2010/main" val="2593103328"/>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封面样式3-首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l="128" r="23340"/>
          <a:stretch>
            <a:fillRect/>
          </a:stretch>
        </p:blipFill>
        <p:spPr>
          <a:xfrm>
            <a:off x="4303956" y="0"/>
            <a:ext cx="7888043" cy="6858000"/>
          </a:xfrm>
          <a:prstGeom prst="rect">
            <a:avLst/>
          </a:prstGeom>
        </p:spPr>
      </p:pic>
      <p:sp>
        <p:nvSpPr>
          <p:cNvPr id="7" name="矩形 6"/>
          <p:cNvSpPr/>
          <p:nvPr userDrawn="1"/>
        </p:nvSpPr>
        <p:spPr>
          <a:xfrm>
            <a:off x="-1" y="0"/>
            <a:ext cx="12192000"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 name="图片 12"/>
          <p:cNvPicPr>
            <a:picLocks noChangeAspect="1"/>
          </p:cNvPicPr>
          <p:nvPr userDrawn="1"/>
        </p:nvPicPr>
        <p:blipFill>
          <a:blip r:embed="rId3" cstate="print"/>
          <a:stretch>
            <a:fillRect/>
          </a:stretch>
        </p:blipFill>
        <p:spPr>
          <a:xfrm>
            <a:off x="540452" y="479393"/>
            <a:ext cx="2203058" cy="616640"/>
          </a:xfrm>
          <a:prstGeom prst="rect">
            <a:avLst/>
          </a:prstGeom>
        </p:spPr>
      </p:pic>
      <p:grpSp>
        <p:nvGrpSpPr>
          <p:cNvPr id="15" name="组合 14"/>
          <p:cNvGrpSpPr/>
          <p:nvPr userDrawn="1"/>
        </p:nvGrpSpPr>
        <p:grpSpPr>
          <a:xfrm>
            <a:off x="706026"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extLst>
      <p:ext uri="{BB962C8B-B14F-4D97-AF65-F5344CB8AC3E}">
        <p14:creationId xmlns:p14="http://schemas.microsoft.com/office/powerpoint/2010/main" val="3450091624"/>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面样式3-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l="15573" r="198"/>
          <a:stretch>
            <a:fillRect/>
          </a:stretch>
        </p:blipFill>
        <p:spPr>
          <a:xfrm>
            <a:off x="0" y="0"/>
            <a:ext cx="8678174" cy="6858000"/>
          </a:xfrm>
          <a:prstGeom prst="rect">
            <a:avLst/>
          </a:prstGeom>
        </p:spPr>
      </p:pic>
      <p:sp>
        <p:nvSpPr>
          <p:cNvPr id="7" name="矩形 6"/>
          <p:cNvSpPr/>
          <p:nvPr userDrawn="1"/>
        </p:nvSpPr>
        <p:spPr>
          <a:xfrm>
            <a:off x="0" y="0"/>
            <a:ext cx="12191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4" name="图片 13"/>
          <p:cNvPicPr>
            <a:picLocks noChangeAspect="1"/>
          </p:cNvPicPr>
          <p:nvPr userDrawn="1"/>
        </p:nvPicPr>
        <p:blipFill>
          <a:blip r:embed="rId3" cstate="print"/>
          <a:stretch>
            <a:fillRect/>
          </a:stretch>
        </p:blipFill>
        <p:spPr>
          <a:xfrm>
            <a:off x="9403566" y="501046"/>
            <a:ext cx="2203058" cy="616640"/>
          </a:xfrm>
          <a:prstGeom prst="rect">
            <a:avLst/>
          </a:prstGeom>
        </p:spPr>
      </p:pic>
      <p:grpSp>
        <p:nvGrpSpPr>
          <p:cNvPr id="15" name="组合 14"/>
          <p:cNvGrpSpPr/>
          <p:nvPr userDrawn="1"/>
        </p:nvGrpSpPr>
        <p:grpSpPr>
          <a:xfrm>
            <a:off x="7382858"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extLst>
      <p:ext uri="{BB962C8B-B14F-4D97-AF65-F5344CB8AC3E}">
        <p14:creationId xmlns:p14="http://schemas.microsoft.com/office/powerpoint/2010/main" val="3228173068"/>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封面样式4-首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4768810" y="7452"/>
            <a:ext cx="7423189" cy="6850548"/>
          </a:xfrm>
          <a:prstGeom prst="rect">
            <a:avLst/>
          </a:prstGeom>
        </p:spPr>
      </p:pic>
      <p:sp>
        <p:nvSpPr>
          <p:cNvPr id="7" name="矩形 6"/>
          <p:cNvSpPr/>
          <p:nvPr userDrawn="1"/>
        </p:nvSpPr>
        <p:spPr>
          <a:xfrm>
            <a:off x="-2" y="0"/>
            <a:ext cx="12192001"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 name="组合 14"/>
          <p:cNvGrpSpPr/>
          <p:nvPr userDrawn="1"/>
        </p:nvGrpSpPr>
        <p:grpSpPr>
          <a:xfrm>
            <a:off x="706026"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40" name="图片 39"/>
          <p:cNvPicPr>
            <a:picLocks noChangeAspect="1"/>
          </p:cNvPicPr>
          <p:nvPr userDrawn="1"/>
        </p:nvPicPr>
        <p:blipFill>
          <a:blip r:embed="rId3" cstate="print"/>
          <a:stretch>
            <a:fillRect/>
          </a:stretch>
        </p:blipFill>
        <p:spPr>
          <a:xfrm>
            <a:off x="540452" y="479393"/>
            <a:ext cx="2203058" cy="616640"/>
          </a:xfrm>
          <a:prstGeom prst="rect">
            <a:avLst/>
          </a:prstGeom>
        </p:spPr>
      </p:pic>
    </p:spTree>
    <p:extLst>
      <p:ext uri="{BB962C8B-B14F-4D97-AF65-F5344CB8AC3E}">
        <p14:creationId xmlns:p14="http://schemas.microsoft.com/office/powerpoint/2010/main" val="3992986818"/>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307D9317-7C4B-477D-9FCD-CD5482370328}" type="datetimeFigureOut">
              <a:rPr lang="zh-CN" altLang="en-US"/>
              <a:t>2023/6/4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EC0B3BC9-7090-482A-AB63-1945A9C9F1E4}" type="slidenum">
              <a:rPr lang="zh-CN" altLang="en-US"/>
              <a:t>‹#›</a:t>
            </a:fld>
            <a:endParaRPr lang="zh-CN" altLang="en-US"/>
          </a:p>
        </p:txBody>
      </p:sp>
    </p:spTree>
    <p:extLst>
      <p:ext uri="{BB962C8B-B14F-4D97-AF65-F5344CB8AC3E}">
        <p14:creationId xmlns:p14="http://schemas.microsoft.com/office/powerpoint/2010/main" val="424444896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 id="2147483693" r:id="rId30"/>
    <p:sldLayoutId id="2147483694" r:id="rId31"/>
    <p:sldLayoutId id="2147483695" r:id="rId32"/>
    <p:sldLayoutId id="2147483696" r:id="rId33"/>
    <p:sldLayoutId id="2147483697" r:id="rId34"/>
    <p:sldLayoutId id="2147483698" r:id="rId35"/>
    <p:sldLayoutId id="2147483699" r:id="rId36"/>
    <p:sldLayoutId id="2147483700" r:id="rId37"/>
    <p:sldLayoutId id="2147483701" r:id="rId38"/>
    <p:sldLayoutId id="2147483702" r:id="rId39"/>
    <p:sldLayoutId id="2147483703" r:id="rId40"/>
    <p:sldLayoutId id="2147483704" r:id="rId41"/>
    <p:sldLayoutId id="2147483705" r:id="rId42"/>
    <p:sldLayoutId id="2147483706" r:id="rId43"/>
    <p:sldLayoutId id="2147483707" r:id="rId44"/>
    <p:sldLayoutId id="2147483708" r:id="rId45"/>
    <p:sldLayoutId id="2147483709" r:id="rId46"/>
    <p:sldLayoutId id="2147483710" r:id="rId47"/>
    <p:sldLayoutId id="2147483711" r:id="rId48"/>
    <p:sldLayoutId id="2147483712" r:id="rId49"/>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33.xml"/><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33.xml"/><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33.xml"/><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33.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33.xml"/><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9.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30.xml"/><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1.xml"/><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34.xml"/><Relationship Id="rId1" Type="http://schemas.openxmlformats.org/officeDocument/2006/relationships/slideLayout" Target="../slideLayouts/slideLayout10.xml"/><Relationship Id="rId4" Type="http://schemas.openxmlformats.org/officeDocument/2006/relationships/image" Target="../media/image720.png"/></Relationships>
</file>

<file path=ppt/slides/_rels/slide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xml"/><Relationship Id="rId1" Type="http://schemas.openxmlformats.org/officeDocument/2006/relationships/slideLayout" Target="../slideLayouts/slideLayout33.xml"/><Relationship Id="rId5" Type="http://schemas.openxmlformats.org/officeDocument/2006/relationships/image" Target="../media/image39.jpg"/><Relationship Id="rId4" Type="http://schemas.openxmlformats.org/officeDocument/2006/relationships/image" Target="../media/image38.jpg"/></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flipH="1">
            <a:off x="660400" y="4042946"/>
            <a:ext cx="7287114" cy="0"/>
          </a:xfrm>
          <a:prstGeom prst="line">
            <a:avLst/>
          </a:prstGeom>
          <a:ln w="9525" cmpd="sng">
            <a:gradFill>
              <a:gsLst>
                <a:gs pos="11000">
                  <a:schemeClr val="accent1">
                    <a:lumMod val="5000"/>
                    <a:lumOff val="95000"/>
                    <a:alpha val="0"/>
                  </a:schemeClr>
                </a:gs>
                <a:gs pos="100000">
                  <a:schemeClr val="bg1">
                    <a:alpha val="8100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sp>
        <p:nvSpPr>
          <p:cNvPr id="15" name="businessman_126354"/>
          <p:cNvSpPr>
            <a:spLocks noChangeAspect="1"/>
          </p:cNvSpPr>
          <p:nvPr/>
        </p:nvSpPr>
        <p:spPr bwMode="auto">
          <a:xfrm>
            <a:off x="660400" y="5102730"/>
            <a:ext cx="324490" cy="323999"/>
          </a:xfrm>
          <a:custGeom>
            <a:avLst/>
            <a:gdLst>
              <a:gd name="connsiteX0" fmla="*/ 296829 w 606086"/>
              <a:gd name="connsiteY0" fmla="*/ 111836 h 605169"/>
              <a:gd name="connsiteX1" fmla="*/ 345700 w 606086"/>
              <a:gd name="connsiteY1" fmla="*/ 122069 h 605169"/>
              <a:gd name="connsiteX2" fmla="*/ 369424 w 606086"/>
              <a:gd name="connsiteY2" fmla="*/ 144052 h 605169"/>
              <a:gd name="connsiteX3" fmla="*/ 395520 w 606086"/>
              <a:gd name="connsiteY3" fmla="*/ 226770 h 605169"/>
              <a:gd name="connsiteX4" fmla="*/ 392104 w 606086"/>
              <a:gd name="connsiteY4" fmla="*/ 239561 h 605169"/>
              <a:gd name="connsiteX5" fmla="*/ 400360 w 606086"/>
              <a:gd name="connsiteY5" fmla="*/ 274430 h 605169"/>
              <a:gd name="connsiteX6" fmla="*/ 383469 w 606086"/>
              <a:gd name="connsiteY6" fmla="*/ 303708 h 605169"/>
              <a:gd name="connsiteX7" fmla="*/ 324444 w 606086"/>
              <a:gd name="connsiteY7" fmla="*/ 376666 h 605169"/>
              <a:gd name="connsiteX8" fmla="*/ 281172 w 606086"/>
              <a:gd name="connsiteY8" fmla="*/ 376761 h 605169"/>
              <a:gd name="connsiteX9" fmla="*/ 222147 w 606086"/>
              <a:gd name="connsiteY9" fmla="*/ 303708 h 605169"/>
              <a:gd name="connsiteX10" fmla="*/ 205350 w 606086"/>
              <a:gd name="connsiteY10" fmla="*/ 274430 h 605169"/>
              <a:gd name="connsiteX11" fmla="*/ 213701 w 606086"/>
              <a:gd name="connsiteY11" fmla="*/ 239656 h 605169"/>
              <a:gd name="connsiteX12" fmla="*/ 210285 w 606086"/>
              <a:gd name="connsiteY12" fmla="*/ 226959 h 605169"/>
              <a:gd name="connsiteX13" fmla="*/ 210190 w 606086"/>
              <a:gd name="connsiteY13" fmla="*/ 186216 h 605169"/>
              <a:gd name="connsiteX14" fmla="*/ 233914 w 606086"/>
              <a:gd name="connsiteY14" fmla="*/ 144715 h 605169"/>
              <a:gd name="connsiteX15" fmla="*/ 255929 w 606086"/>
              <a:gd name="connsiteY15" fmla="*/ 126523 h 605169"/>
              <a:gd name="connsiteX16" fmla="*/ 277376 w 606086"/>
              <a:gd name="connsiteY16" fmla="*/ 115531 h 605169"/>
              <a:gd name="connsiteX17" fmla="*/ 296829 w 606086"/>
              <a:gd name="connsiteY17" fmla="*/ 111836 h 605169"/>
              <a:gd name="connsiteX18" fmla="*/ 304039 w 606086"/>
              <a:gd name="connsiteY18" fmla="*/ 58271 h 605169"/>
              <a:gd name="connsiteX19" fmla="*/ 59309 w 606086"/>
              <a:gd name="connsiteY19" fmla="*/ 302537 h 605169"/>
              <a:gd name="connsiteX20" fmla="*/ 113398 w 606086"/>
              <a:gd name="connsiteY20" fmla="*/ 455559 h 605169"/>
              <a:gd name="connsiteX21" fmla="*/ 149078 w 606086"/>
              <a:gd name="connsiteY21" fmla="*/ 407331 h 605169"/>
              <a:gd name="connsiteX22" fmla="*/ 236001 w 606086"/>
              <a:gd name="connsiteY22" fmla="*/ 367725 h 605169"/>
              <a:gd name="connsiteX23" fmla="*/ 272155 w 606086"/>
              <a:gd name="connsiteY23" fmla="*/ 481804 h 605169"/>
              <a:gd name="connsiteX24" fmla="*/ 277090 w 606086"/>
              <a:gd name="connsiteY24" fmla="*/ 497249 h 605169"/>
              <a:gd name="connsiteX25" fmla="*/ 293316 w 606086"/>
              <a:gd name="connsiteY25" fmla="*/ 451484 h 605169"/>
              <a:gd name="connsiteX26" fmla="*/ 304039 w 606086"/>
              <a:gd name="connsiteY26" fmla="*/ 397193 h 605169"/>
              <a:gd name="connsiteX27" fmla="*/ 314762 w 606086"/>
              <a:gd name="connsiteY27" fmla="*/ 451484 h 605169"/>
              <a:gd name="connsiteX28" fmla="*/ 330894 w 606086"/>
              <a:gd name="connsiteY28" fmla="*/ 496965 h 605169"/>
              <a:gd name="connsiteX29" fmla="*/ 335829 w 606086"/>
              <a:gd name="connsiteY29" fmla="*/ 481710 h 605169"/>
              <a:gd name="connsiteX30" fmla="*/ 335924 w 606086"/>
              <a:gd name="connsiteY30" fmla="*/ 481994 h 605169"/>
              <a:gd name="connsiteX31" fmla="*/ 341617 w 606086"/>
              <a:gd name="connsiteY31" fmla="*/ 463897 h 605169"/>
              <a:gd name="connsiteX32" fmla="*/ 371983 w 606086"/>
              <a:gd name="connsiteY32" fmla="*/ 367915 h 605169"/>
              <a:gd name="connsiteX33" fmla="*/ 458906 w 606086"/>
              <a:gd name="connsiteY33" fmla="*/ 407426 h 605169"/>
              <a:gd name="connsiteX34" fmla="*/ 494586 w 606086"/>
              <a:gd name="connsiteY34" fmla="*/ 455653 h 605169"/>
              <a:gd name="connsiteX35" fmla="*/ 548770 w 606086"/>
              <a:gd name="connsiteY35" fmla="*/ 302537 h 605169"/>
              <a:gd name="connsiteX36" fmla="*/ 304039 w 606086"/>
              <a:gd name="connsiteY36" fmla="*/ 58271 h 605169"/>
              <a:gd name="connsiteX37" fmla="*/ 302996 w 606086"/>
              <a:gd name="connsiteY37" fmla="*/ 0 h 605169"/>
              <a:gd name="connsiteX38" fmla="*/ 606086 w 606086"/>
              <a:gd name="connsiteY38" fmla="*/ 302537 h 605169"/>
              <a:gd name="connsiteX39" fmla="*/ 302996 w 606086"/>
              <a:gd name="connsiteY39" fmla="*/ 605169 h 605169"/>
              <a:gd name="connsiteX40" fmla="*/ 0 w 606086"/>
              <a:gd name="connsiteY40" fmla="*/ 302537 h 605169"/>
              <a:gd name="connsiteX41" fmla="*/ 302996 w 606086"/>
              <a:gd name="connsiteY41" fmla="*/ 0 h 60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06086" h="605169">
                <a:moveTo>
                  <a:pt x="296829" y="111836"/>
                </a:moveTo>
                <a:cubicBezTo>
                  <a:pt x="318086" y="109941"/>
                  <a:pt x="334123" y="115247"/>
                  <a:pt x="345700" y="122069"/>
                </a:cubicBezTo>
                <a:cubicBezTo>
                  <a:pt x="362876" y="131544"/>
                  <a:pt x="369424" y="144052"/>
                  <a:pt x="369424" y="144052"/>
                </a:cubicBezTo>
                <a:cubicBezTo>
                  <a:pt x="369424" y="144052"/>
                  <a:pt x="408806" y="146799"/>
                  <a:pt x="395520" y="226770"/>
                </a:cubicBezTo>
                <a:cubicBezTo>
                  <a:pt x="394761" y="231128"/>
                  <a:pt x="393622" y="235297"/>
                  <a:pt x="392104" y="239561"/>
                </a:cubicBezTo>
                <a:cubicBezTo>
                  <a:pt x="400075" y="238803"/>
                  <a:pt x="409280" y="243351"/>
                  <a:pt x="400360" y="274430"/>
                </a:cubicBezTo>
                <a:cubicBezTo>
                  <a:pt x="394002" y="297075"/>
                  <a:pt x="388023" y="303329"/>
                  <a:pt x="383469" y="303708"/>
                </a:cubicBezTo>
                <a:cubicBezTo>
                  <a:pt x="379293" y="330522"/>
                  <a:pt x="357942" y="364538"/>
                  <a:pt x="324444" y="376666"/>
                </a:cubicBezTo>
                <a:cubicBezTo>
                  <a:pt x="310494" y="381688"/>
                  <a:pt x="295026" y="381688"/>
                  <a:pt x="281172" y="376761"/>
                </a:cubicBezTo>
                <a:cubicBezTo>
                  <a:pt x="247009" y="364728"/>
                  <a:pt x="226322" y="330617"/>
                  <a:pt x="222147" y="303708"/>
                </a:cubicBezTo>
                <a:cubicBezTo>
                  <a:pt x="217782" y="303329"/>
                  <a:pt x="211803" y="297075"/>
                  <a:pt x="205350" y="274430"/>
                </a:cubicBezTo>
                <a:cubicBezTo>
                  <a:pt x="196525" y="243446"/>
                  <a:pt x="205825" y="238898"/>
                  <a:pt x="213701" y="239656"/>
                </a:cubicBezTo>
                <a:cubicBezTo>
                  <a:pt x="212183" y="235392"/>
                  <a:pt x="211044" y="231128"/>
                  <a:pt x="210285" y="226959"/>
                </a:cubicBezTo>
                <a:cubicBezTo>
                  <a:pt x="207533" y="212557"/>
                  <a:pt x="206774" y="199102"/>
                  <a:pt x="210190" y="186216"/>
                </a:cubicBezTo>
                <a:cubicBezTo>
                  <a:pt x="214176" y="169066"/>
                  <a:pt x="223475" y="155327"/>
                  <a:pt x="233914" y="144715"/>
                </a:cubicBezTo>
                <a:cubicBezTo>
                  <a:pt x="240556" y="137609"/>
                  <a:pt x="247958" y="131544"/>
                  <a:pt x="255929" y="126523"/>
                </a:cubicBezTo>
                <a:cubicBezTo>
                  <a:pt x="262382" y="121975"/>
                  <a:pt x="269499" y="118184"/>
                  <a:pt x="277376" y="115531"/>
                </a:cubicBezTo>
                <a:cubicBezTo>
                  <a:pt x="283544" y="113447"/>
                  <a:pt x="289997" y="112215"/>
                  <a:pt x="296829" y="111836"/>
                </a:cubicBezTo>
                <a:close/>
                <a:moveTo>
                  <a:pt x="304039" y="58271"/>
                </a:moveTo>
                <a:cubicBezTo>
                  <a:pt x="168911" y="58271"/>
                  <a:pt x="59309" y="167613"/>
                  <a:pt x="59309" y="302537"/>
                </a:cubicBezTo>
                <a:cubicBezTo>
                  <a:pt x="59309" y="360524"/>
                  <a:pt x="79616" y="413774"/>
                  <a:pt x="113398" y="455559"/>
                </a:cubicBezTo>
                <a:cubicBezTo>
                  <a:pt x="115675" y="435851"/>
                  <a:pt x="124026" y="413584"/>
                  <a:pt x="149078" y="407331"/>
                </a:cubicBezTo>
                <a:cubicBezTo>
                  <a:pt x="196999" y="395203"/>
                  <a:pt x="236001" y="367725"/>
                  <a:pt x="236001" y="367725"/>
                </a:cubicBezTo>
                <a:lnTo>
                  <a:pt x="272155" y="481804"/>
                </a:lnTo>
                <a:lnTo>
                  <a:pt x="277090" y="497249"/>
                </a:lnTo>
                <a:lnTo>
                  <a:pt x="293316" y="451484"/>
                </a:lnTo>
                <a:cubicBezTo>
                  <a:pt x="252797" y="395013"/>
                  <a:pt x="304039" y="397193"/>
                  <a:pt x="304039" y="397193"/>
                </a:cubicBezTo>
                <a:cubicBezTo>
                  <a:pt x="304039" y="397193"/>
                  <a:pt x="355377" y="395013"/>
                  <a:pt x="314762" y="451484"/>
                </a:cubicBezTo>
                <a:lnTo>
                  <a:pt x="330894" y="496965"/>
                </a:lnTo>
                <a:lnTo>
                  <a:pt x="335829" y="481710"/>
                </a:lnTo>
                <a:lnTo>
                  <a:pt x="335924" y="481994"/>
                </a:lnTo>
                <a:lnTo>
                  <a:pt x="341617" y="463897"/>
                </a:lnTo>
                <a:lnTo>
                  <a:pt x="371983" y="367915"/>
                </a:lnTo>
                <a:cubicBezTo>
                  <a:pt x="371983" y="367915"/>
                  <a:pt x="410985" y="395298"/>
                  <a:pt x="458906" y="407426"/>
                </a:cubicBezTo>
                <a:cubicBezTo>
                  <a:pt x="483958" y="413774"/>
                  <a:pt x="492308" y="435945"/>
                  <a:pt x="494586" y="455653"/>
                </a:cubicBezTo>
                <a:cubicBezTo>
                  <a:pt x="528368" y="413774"/>
                  <a:pt x="548770" y="360524"/>
                  <a:pt x="548770" y="302537"/>
                </a:cubicBezTo>
                <a:cubicBezTo>
                  <a:pt x="548770" y="167613"/>
                  <a:pt x="439168" y="58271"/>
                  <a:pt x="304039" y="58271"/>
                </a:cubicBezTo>
                <a:close/>
                <a:moveTo>
                  <a:pt x="302996" y="0"/>
                </a:moveTo>
                <a:cubicBezTo>
                  <a:pt x="470388" y="0"/>
                  <a:pt x="606086" y="135398"/>
                  <a:pt x="606086" y="302537"/>
                </a:cubicBezTo>
                <a:cubicBezTo>
                  <a:pt x="606086" y="469676"/>
                  <a:pt x="470388" y="605169"/>
                  <a:pt x="302996" y="605169"/>
                </a:cubicBezTo>
                <a:cubicBezTo>
                  <a:pt x="135603" y="605169"/>
                  <a:pt x="0" y="469676"/>
                  <a:pt x="0" y="302537"/>
                </a:cubicBezTo>
                <a:cubicBezTo>
                  <a:pt x="0" y="135398"/>
                  <a:pt x="135603" y="0"/>
                  <a:pt x="302996" y="0"/>
                </a:cubicBezTo>
                <a:close/>
              </a:path>
            </a:pathLst>
          </a:custGeom>
          <a:solidFill>
            <a:schemeClr val="bg1"/>
          </a:solidFill>
          <a:ln>
            <a:noFill/>
          </a:ln>
        </p:spPr>
      </p:sp>
      <p:sp>
        <p:nvSpPr>
          <p:cNvPr id="18" name="user-avatar-profile_70039"/>
          <p:cNvSpPr>
            <a:spLocks noChangeAspect="1"/>
          </p:cNvSpPr>
          <p:nvPr/>
        </p:nvSpPr>
        <p:spPr bwMode="auto">
          <a:xfrm>
            <a:off x="660400" y="4589511"/>
            <a:ext cx="324453" cy="324000"/>
          </a:xfrm>
          <a:custGeom>
            <a:avLst/>
            <a:gdLst>
              <a:gd name="connsiteX0" fmla="*/ 203130 w 605451"/>
              <a:gd name="connsiteY0" fmla="*/ 345841 h 604605"/>
              <a:gd name="connsiteX1" fmla="*/ 302807 w 605451"/>
              <a:gd name="connsiteY1" fmla="*/ 396386 h 604605"/>
              <a:gd name="connsiteX2" fmla="*/ 402301 w 605451"/>
              <a:gd name="connsiteY2" fmla="*/ 345933 h 604605"/>
              <a:gd name="connsiteX3" fmla="*/ 450630 w 605451"/>
              <a:gd name="connsiteY3" fmla="*/ 394101 h 604605"/>
              <a:gd name="connsiteX4" fmla="*/ 469119 w 605451"/>
              <a:gd name="connsiteY4" fmla="*/ 433038 h 604605"/>
              <a:gd name="connsiteX5" fmla="*/ 302807 w 605451"/>
              <a:gd name="connsiteY5" fmla="*/ 513928 h 604605"/>
              <a:gd name="connsiteX6" fmla="*/ 136403 w 605451"/>
              <a:gd name="connsiteY6" fmla="*/ 432947 h 604605"/>
              <a:gd name="connsiteX7" fmla="*/ 154893 w 605451"/>
              <a:gd name="connsiteY7" fmla="*/ 394101 h 604605"/>
              <a:gd name="connsiteX8" fmla="*/ 203130 w 605451"/>
              <a:gd name="connsiteY8" fmla="*/ 345841 h 604605"/>
              <a:gd name="connsiteX9" fmla="*/ 302771 w 605451"/>
              <a:gd name="connsiteY9" fmla="*/ 170278 h 604605"/>
              <a:gd name="connsiteX10" fmla="*/ 240548 w 605451"/>
              <a:gd name="connsiteY10" fmla="*/ 248130 h 604605"/>
              <a:gd name="connsiteX11" fmla="*/ 302771 w 605451"/>
              <a:gd name="connsiteY11" fmla="*/ 325798 h 604605"/>
              <a:gd name="connsiteX12" fmla="*/ 364903 w 605451"/>
              <a:gd name="connsiteY12" fmla="*/ 248130 h 604605"/>
              <a:gd name="connsiteX13" fmla="*/ 302771 w 605451"/>
              <a:gd name="connsiteY13" fmla="*/ 170278 h 604605"/>
              <a:gd name="connsiteX14" fmla="*/ 302771 w 605451"/>
              <a:gd name="connsiteY14" fmla="*/ 129982 h 604605"/>
              <a:gd name="connsiteX15" fmla="*/ 405257 w 605451"/>
              <a:gd name="connsiteY15" fmla="*/ 248130 h 604605"/>
              <a:gd name="connsiteX16" fmla="*/ 302771 w 605451"/>
              <a:gd name="connsiteY16" fmla="*/ 366094 h 604605"/>
              <a:gd name="connsiteX17" fmla="*/ 200194 w 605451"/>
              <a:gd name="connsiteY17" fmla="*/ 248130 h 604605"/>
              <a:gd name="connsiteX18" fmla="*/ 302771 w 605451"/>
              <a:gd name="connsiteY18" fmla="*/ 129982 h 604605"/>
              <a:gd name="connsiteX19" fmla="*/ 302771 w 605451"/>
              <a:gd name="connsiteY19" fmla="*/ 60415 h 604605"/>
              <a:gd name="connsiteX20" fmla="*/ 60591 w 605451"/>
              <a:gd name="connsiteY20" fmla="*/ 302348 h 604605"/>
              <a:gd name="connsiteX21" fmla="*/ 302771 w 605451"/>
              <a:gd name="connsiteY21" fmla="*/ 544190 h 604605"/>
              <a:gd name="connsiteX22" fmla="*/ 544952 w 605451"/>
              <a:gd name="connsiteY22" fmla="*/ 302348 h 604605"/>
              <a:gd name="connsiteX23" fmla="*/ 302771 w 605451"/>
              <a:gd name="connsiteY23" fmla="*/ 60415 h 604605"/>
              <a:gd name="connsiteX24" fmla="*/ 302771 w 605451"/>
              <a:gd name="connsiteY24" fmla="*/ 0 h 604605"/>
              <a:gd name="connsiteX25" fmla="*/ 605451 w 605451"/>
              <a:gd name="connsiteY25" fmla="*/ 302348 h 604605"/>
              <a:gd name="connsiteX26" fmla="*/ 302771 w 605451"/>
              <a:gd name="connsiteY26" fmla="*/ 604605 h 604605"/>
              <a:gd name="connsiteX27" fmla="*/ 0 w 605451"/>
              <a:gd name="connsiteY27" fmla="*/ 302348 h 604605"/>
              <a:gd name="connsiteX28" fmla="*/ 302771 w 605451"/>
              <a:gd name="connsiteY28" fmla="*/ 0 h 604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5451" h="604605">
                <a:moveTo>
                  <a:pt x="203130" y="345841"/>
                </a:moveTo>
                <a:cubicBezTo>
                  <a:pt x="227568" y="376735"/>
                  <a:pt x="263082" y="396386"/>
                  <a:pt x="302807" y="396386"/>
                </a:cubicBezTo>
                <a:cubicBezTo>
                  <a:pt x="342440" y="396386"/>
                  <a:pt x="378046" y="376735"/>
                  <a:pt x="402301" y="345933"/>
                </a:cubicBezTo>
                <a:cubicBezTo>
                  <a:pt x="423079" y="355895"/>
                  <a:pt x="440378" y="372530"/>
                  <a:pt x="450630" y="394101"/>
                </a:cubicBezTo>
                <a:lnTo>
                  <a:pt x="469119" y="433038"/>
                </a:lnTo>
                <a:cubicBezTo>
                  <a:pt x="430310" y="482212"/>
                  <a:pt x="370174" y="513928"/>
                  <a:pt x="302807" y="513928"/>
                </a:cubicBezTo>
                <a:cubicBezTo>
                  <a:pt x="235257" y="513928"/>
                  <a:pt x="175212" y="482212"/>
                  <a:pt x="136403" y="432947"/>
                </a:cubicBezTo>
                <a:lnTo>
                  <a:pt x="154893" y="394101"/>
                </a:lnTo>
                <a:cubicBezTo>
                  <a:pt x="165144" y="372530"/>
                  <a:pt x="182443" y="355804"/>
                  <a:pt x="203130" y="345841"/>
                </a:cubicBezTo>
                <a:close/>
                <a:moveTo>
                  <a:pt x="302771" y="170278"/>
                </a:moveTo>
                <a:cubicBezTo>
                  <a:pt x="268457" y="170278"/>
                  <a:pt x="240548" y="205184"/>
                  <a:pt x="240548" y="248130"/>
                </a:cubicBezTo>
                <a:cubicBezTo>
                  <a:pt x="240548" y="290984"/>
                  <a:pt x="268457" y="325798"/>
                  <a:pt x="302771" y="325798"/>
                </a:cubicBezTo>
                <a:cubicBezTo>
                  <a:pt x="336994" y="325798"/>
                  <a:pt x="364903" y="290984"/>
                  <a:pt x="364903" y="248130"/>
                </a:cubicBezTo>
                <a:cubicBezTo>
                  <a:pt x="364903" y="205184"/>
                  <a:pt x="336994" y="170278"/>
                  <a:pt x="302771" y="170278"/>
                </a:cubicBezTo>
                <a:close/>
                <a:moveTo>
                  <a:pt x="302771" y="129982"/>
                </a:moveTo>
                <a:cubicBezTo>
                  <a:pt x="359230" y="129982"/>
                  <a:pt x="405257" y="182980"/>
                  <a:pt x="405257" y="248130"/>
                </a:cubicBezTo>
                <a:cubicBezTo>
                  <a:pt x="405257" y="313188"/>
                  <a:pt x="359230" y="366094"/>
                  <a:pt x="302771" y="366094"/>
                </a:cubicBezTo>
                <a:cubicBezTo>
                  <a:pt x="246221" y="366094"/>
                  <a:pt x="200194" y="313188"/>
                  <a:pt x="200194" y="248130"/>
                </a:cubicBezTo>
                <a:cubicBezTo>
                  <a:pt x="200194" y="182980"/>
                  <a:pt x="246221" y="129982"/>
                  <a:pt x="302771" y="129982"/>
                </a:cubicBezTo>
                <a:close/>
                <a:moveTo>
                  <a:pt x="302771" y="60415"/>
                </a:moveTo>
                <a:cubicBezTo>
                  <a:pt x="169142" y="60415"/>
                  <a:pt x="60591" y="168997"/>
                  <a:pt x="60591" y="302348"/>
                </a:cubicBezTo>
                <a:cubicBezTo>
                  <a:pt x="60591" y="435700"/>
                  <a:pt x="169142" y="544190"/>
                  <a:pt x="302771" y="544190"/>
                </a:cubicBezTo>
                <a:cubicBezTo>
                  <a:pt x="436309" y="544190"/>
                  <a:pt x="544952" y="435700"/>
                  <a:pt x="544952" y="302348"/>
                </a:cubicBezTo>
                <a:cubicBezTo>
                  <a:pt x="544952" y="168997"/>
                  <a:pt x="436309" y="60415"/>
                  <a:pt x="302771" y="60415"/>
                </a:cubicBezTo>
                <a:close/>
                <a:moveTo>
                  <a:pt x="302771" y="0"/>
                </a:moveTo>
                <a:cubicBezTo>
                  <a:pt x="469717" y="0"/>
                  <a:pt x="605451" y="135636"/>
                  <a:pt x="605451" y="302348"/>
                </a:cubicBezTo>
                <a:cubicBezTo>
                  <a:pt x="605451" y="468969"/>
                  <a:pt x="469717" y="604605"/>
                  <a:pt x="302771" y="604605"/>
                </a:cubicBezTo>
                <a:cubicBezTo>
                  <a:pt x="135826" y="604605"/>
                  <a:pt x="0" y="468969"/>
                  <a:pt x="0" y="302348"/>
                </a:cubicBezTo>
                <a:cubicBezTo>
                  <a:pt x="0" y="135636"/>
                  <a:pt x="135826" y="0"/>
                  <a:pt x="302771" y="0"/>
                </a:cubicBezTo>
                <a:close/>
              </a:path>
            </a:pathLst>
          </a:custGeom>
          <a:solidFill>
            <a:schemeClr val="bg1"/>
          </a:solidFill>
          <a:ln>
            <a:noFill/>
          </a:ln>
        </p:spPr>
      </p:sp>
      <p:sp>
        <p:nvSpPr>
          <p:cNvPr id="21" name="文本框 20"/>
          <p:cNvSpPr txBox="1"/>
          <p:nvPr/>
        </p:nvSpPr>
        <p:spPr>
          <a:xfrm>
            <a:off x="1149487" y="4599386"/>
            <a:ext cx="6997920" cy="304250"/>
          </a:xfrm>
          <a:prstGeom prst="rect">
            <a:avLst/>
          </a:prstGeom>
          <a:noFill/>
        </p:spPr>
        <p:txBody>
          <a:bodyPr wrap="square" lIns="0" tIns="0" rIns="0" bIns="0" rtlCol="0">
            <a:spAutoFit/>
          </a:bodyPr>
          <a:lstStyle/>
          <a:p>
            <a:pPr marL="0" marR="0" lvl="0" indent="0" algn="l" defTabSz="914400" rtl="0" eaLnBrk="0" fontAlgn="base" latinLnBrk="0" hangingPunct="0">
              <a:lnSpc>
                <a:spcPct val="120000"/>
              </a:lnSpc>
              <a:spcBef>
                <a:spcPct val="0"/>
              </a:spcBef>
              <a:spcAft>
                <a:spcPct val="0"/>
              </a:spcAft>
              <a:buClrTx/>
              <a:buSzTx/>
              <a:buFontTx/>
              <a:buNone/>
              <a:tabLst/>
              <a:defRPr/>
            </a:pPr>
            <a:r>
              <a:rPr lang="zh-CN" altLang="en-US" spc="300" dirty="0">
                <a:solidFill>
                  <a:schemeClr val="bg1">
                    <a:alpha val="90000"/>
                  </a:schemeClr>
                </a:solidFill>
                <a:latin typeface="+mn-ea"/>
              </a:rPr>
              <a:t>汇报人：贾博凯</a:t>
            </a:r>
            <a:r>
              <a:rPr lang="en-US" altLang="zh-CN" spc="300" dirty="0">
                <a:solidFill>
                  <a:schemeClr val="bg1">
                    <a:alpha val="90000"/>
                  </a:schemeClr>
                </a:solidFill>
                <a:latin typeface="+mn-ea"/>
              </a:rPr>
              <a:t> </a:t>
            </a:r>
            <a:r>
              <a:rPr lang="zh-CN" altLang="en-US" spc="300" dirty="0">
                <a:solidFill>
                  <a:schemeClr val="bg1">
                    <a:alpha val="90000"/>
                  </a:schemeClr>
                </a:solidFill>
                <a:latin typeface="+mn-ea"/>
              </a:rPr>
              <a:t>何宏栋</a:t>
            </a:r>
            <a:r>
              <a:rPr lang="en-US" altLang="zh-CN" spc="300" dirty="0">
                <a:solidFill>
                  <a:schemeClr val="bg1">
                    <a:alpha val="90000"/>
                  </a:schemeClr>
                </a:solidFill>
                <a:latin typeface="+mn-ea"/>
              </a:rPr>
              <a:t> </a:t>
            </a:r>
            <a:r>
              <a:rPr lang="zh-CN" altLang="en-US" spc="300" dirty="0">
                <a:solidFill>
                  <a:schemeClr val="bg1">
                    <a:alpha val="90000"/>
                  </a:schemeClr>
                </a:solidFill>
                <a:latin typeface="+mn-ea"/>
              </a:rPr>
              <a:t>李明锐</a:t>
            </a:r>
            <a:r>
              <a:rPr lang="en-US" altLang="zh-CN" spc="300" dirty="0">
                <a:solidFill>
                  <a:schemeClr val="bg1">
                    <a:alpha val="90000"/>
                  </a:schemeClr>
                </a:solidFill>
                <a:latin typeface="+mn-ea"/>
              </a:rPr>
              <a:t> </a:t>
            </a:r>
            <a:r>
              <a:rPr lang="zh-CN" altLang="en-US" spc="300" dirty="0">
                <a:solidFill>
                  <a:schemeClr val="bg1">
                    <a:alpha val="90000"/>
                  </a:schemeClr>
                </a:solidFill>
                <a:latin typeface="+mn-ea"/>
              </a:rPr>
              <a:t>王博瑛</a:t>
            </a:r>
            <a:r>
              <a:rPr lang="en-US" altLang="zh-CN" spc="300" dirty="0">
                <a:solidFill>
                  <a:schemeClr val="bg1">
                    <a:alpha val="90000"/>
                  </a:schemeClr>
                </a:solidFill>
                <a:latin typeface="+mn-ea"/>
              </a:rPr>
              <a:t> </a:t>
            </a:r>
            <a:r>
              <a:rPr lang="zh-CN" altLang="en-US" spc="300" dirty="0">
                <a:solidFill>
                  <a:schemeClr val="bg1">
                    <a:alpha val="90000"/>
                  </a:schemeClr>
                </a:solidFill>
                <a:latin typeface="+mn-ea"/>
              </a:rPr>
              <a:t>陈致宁</a:t>
            </a:r>
            <a:endParaRPr kumimoji="0" lang="zh-CN" altLang="en-US" sz="1800" b="0" i="0" u="none" strike="noStrike" kern="1200" cap="none" spc="300" normalizeH="0" baseline="0" noProof="0" dirty="0">
              <a:ln>
                <a:noFill/>
              </a:ln>
              <a:solidFill>
                <a:prstClr val="white">
                  <a:alpha val="90000"/>
                </a:prstClr>
              </a:solidFill>
              <a:effectLst/>
              <a:uLnTx/>
              <a:uFillTx/>
              <a:latin typeface="微软雅黑"/>
              <a:ea typeface="微软雅黑" panose="020B0503020204020204" pitchFamily="34" charset="-122"/>
              <a:cs typeface="+mn-cs"/>
            </a:endParaRPr>
          </a:p>
        </p:txBody>
      </p:sp>
      <p:sp>
        <p:nvSpPr>
          <p:cNvPr id="22" name="文本框 21"/>
          <p:cNvSpPr txBox="1"/>
          <p:nvPr/>
        </p:nvSpPr>
        <p:spPr>
          <a:xfrm>
            <a:off x="1149487" y="5112604"/>
            <a:ext cx="3714570" cy="304250"/>
          </a:xfrm>
          <a:prstGeom prst="rect">
            <a:avLst/>
          </a:prstGeom>
          <a:noFill/>
        </p:spPr>
        <p:txBody>
          <a:bodyPr wrap="square" lIns="0" tIns="0" rIns="0" bIns="0" rtlCol="0">
            <a:spAutoFit/>
          </a:bodyPr>
          <a:lstStyle/>
          <a:p>
            <a:pPr marL="0" marR="0" lvl="0" indent="0" algn="l" defTabSz="914400" rtl="0" eaLnBrk="0" fontAlgn="base" latinLnBrk="0" hangingPunct="0">
              <a:lnSpc>
                <a:spcPct val="120000"/>
              </a:lnSpc>
              <a:spcBef>
                <a:spcPct val="0"/>
              </a:spcBef>
              <a:spcAft>
                <a:spcPct val="0"/>
              </a:spcAft>
              <a:buClrTx/>
              <a:buSzTx/>
              <a:buFontTx/>
              <a:buNone/>
              <a:tabLst/>
              <a:defRPr/>
            </a:pPr>
            <a:r>
              <a:rPr kumimoji="0" lang="zh-CN" altLang="en-US" sz="1800" b="0" i="0" u="none" strike="noStrike" kern="1200" cap="none" spc="300" normalizeH="0" baseline="0" noProof="0" dirty="0">
                <a:ln>
                  <a:noFill/>
                </a:ln>
                <a:solidFill>
                  <a:prstClr val="white">
                    <a:alpha val="90000"/>
                  </a:prstClr>
                </a:solidFill>
                <a:effectLst/>
                <a:uLnTx/>
                <a:uFillTx/>
                <a:latin typeface="微软雅黑"/>
                <a:ea typeface="微软雅黑" panose="020B0503020204020204" pitchFamily="34" charset="-122"/>
                <a:cs typeface="+mn-cs"/>
              </a:rPr>
              <a:t>导　师：张美慧</a:t>
            </a:r>
          </a:p>
        </p:txBody>
      </p:sp>
      <p:sp>
        <p:nvSpPr>
          <p:cNvPr id="24" name="文本框 23"/>
          <p:cNvSpPr txBox="1"/>
          <p:nvPr/>
        </p:nvSpPr>
        <p:spPr>
          <a:xfrm>
            <a:off x="660400" y="2108959"/>
            <a:ext cx="10846656" cy="1307024"/>
          </a:xfrm>
          <a:prstGeom prst="rect">
            <a:avLst/>
          </a:prstGeom>
          <a:noFill/>
        </p:spPr>
        <p:txBody>
          <a:bodyPr wrap="square" lIns="0" tIns="0" rIns="0" bIns="0" rtlCol="0">
            <a:spAutoFit/>
          </a:bodyPr>
          <a:lstStyle/>
          <a:p>
            <a:pPr>
              <a:lnSpc>
                <a:spcPct val="110000"/>
              </a:lnSpc>
            </a:pPr>
            <a:r>
              <a:rPr lang="en-US" altLang="zh-CN" sz="4000" b="1" spc="300" dirty="0">
                <a:solidFill>
                  <a:schemeClr val="bg1"/>
                </a:solidFill>
                <a:latin typeface="+mj-ea"/>
                <a:ea typeface="+mj-ea"/>
              </a:rPr>
              <a:t>Spark Data Analysis Project </a:t>
            </a:r>
          </a:p>
          <a:p>
            <a:pPr>
              <a:lnSpc>
                <a:spcPct val="110000"/>
              </a:lnSpc>
            </a:pPr>
            <a:r>
              <a:rPr lang="en-US" altLang="zh-CN" sz="4000" b="1" spc="300" dirty="0">
                <a:solidFill>
                  <a:schemeClr val="bg1"/>
                </a:solidFill>
                <a:latin typeface="+mj-ea"/>
                <a:ea typeface="+mj-ea"/>
              </a:rPr>
              <a:t>Based on “Game of Thrones”</a:t>
            </a:r>
          </a:p>
        </p:txBody>
      </p:sp>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8C1A75E4-5F55-47CF-A1FE-F38B7B09C647}"/>
              </a:ext>
            </a:extLst>
          </p:cNvPr>
          <p:cNvSpPr>
            <a:spLocks noGrp="1"/>
          </p:cNvSpPr>
          <p:nvPr>
            <p:ph type="title"/>
          </p:nvPr>
        </p:nvSpPr>
        <p:spPr>
          <a:xfrm>
            <a:off x="1606550" y="344317"/>
            <a:ext cx="8643848" cy="480131"/>
          </a:xfrm>
        </p:spPr>
        <p:txBody>
          <a:bodyPr/>
          <a:lstStyle/>
          <a:p>
            <a:r>
              <a:rPr lang="en-US" altLang="zh-CN" dirty="0">
                <a:sym typeface="+mn-ea"/>
              </a:rPr>
              <a:t>Project </a:t>
            </a:r>
            <a:r>
              <a:rPr lang="en-US" altLang="zh-CN" dirty="0" err="1">
                <a:sym typeface="+mn-ea"/>
              </a:rPr>
              <a:t>Content:HDFS</a:t>
            </a:r>
            <a:endParaRPr lang="zh-CN" altLang="en-US" dirty="0"/>
          </a:p>
        </p:txBody>
      </p:sp>
      <p:sp>
        <p:nvSpPr>
          <p:cNvPr id="9" name="文本占位符 23">
            <a:extLst>
              <a:ext uri="{FF2B5EF4-FFF2-40B4-BE49-F238E27FC236}">
                <a16:creationId xmlns:a16="http://schemas.microsoft.com/office/drawing/2014/main" id="{AFED2115-4D5E-9D2C-AE29-DC62BCB2F941}"/>
              </a:ext>
            </a:extLst>
          </p:cNvPr>
          <p:cNvSpPr txBox="1"/>
          <p:nvPr/>
        </p:nvSpPr>
        <p:spPr>
          <a:xfrm>
            <a:off x="7621587" y="1435647"/>
            <a:ext cx="3489325" cy="3851998"/>
          </a:xfrm>
          <a:prstGeom prst="rect">
            <a:avLst/>
          </a:prstGeom>
          <a:solidFill>
            <a:schemeClr val="accent1"/>
          </a:solidFill>
          <a:ln>
            <a:noFill/>
          </a:ln>
        </p:spPr>
        <p:txBody>
          <a:bodyPr vert="horz" wrap="square" lIns="0" tIns="0" rIns="0" bIns="0" rtlCol="0" anchor="ctr" anchorCtr="0">
            <a:noAutofit/>
          </a:bodyPr>
          <a:lstStyle>
            <a:lvl1pPr marL="0" indent="0" algn="ctr" defTabSz="914400" rtl="0" eaLnBrk="1" latinLnBrk="0" hangingPunct="1">
              <a:lnSpc>
                <a:spcPct val="120000"/>
              </a:lnSpc>
              <a:spcBef>
                <a:spcPts val="0"/>
              </a:spcBef>
              <a:buFontTx/>
              <a:buNone/>
              <a:defRPr lang="zh-CN" altLang="en-US" sz="4000" kern="1200" spc="300" dirty="0" smtClean="0">
                <a:solidFill>
                  <a:schemeClr val="bg1"/>
                </a:solidFill>
                <a:latin typeface="微软雅黑" charset="-122"/>
                <a:ea typeface="微软雅黑"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4000" b="0" i="0" u="none" strike="noStrike" kern="1200" cap="none" spc="300" normalizeH="0" baseline="0" noProof="0" dirty="0">
              <a:ln>
                <a:noFill/>
              </a:ln>
              <a:solidFill>
                <a:srgbClr val="FFFFFF"/>
              </a:solidFill>
              <a:effectLst/>
              <a:uLnTx/>
              <a:uFillTx/>
              <a:latin typeface="微软雅黑" charset="-122"/>
              <a:ea typeface="微软雅黑" charset="-122"/>
              <a:cs typeface="+mn-cs"/>
            </a:endParaRPr>
          </a:p>
        </p:txBody>
      </p:sp>
      <p:sp>
        <p:nvSpPr>
          <p:cNvPr id="10" name="文本框 9">
            <a:extLst>
              <a:ext uri="{FF2B5EF4-FFF2-40B4-BE49-F238E27FC236}">
                <a16:creationId xmlns:a16="http://schemas.microsoft.com/office/drawing/2014/main" id="{ED6C9438-7F37-2546-C0F8-FF504E9AD21E}"/>
              </a:ext>
            </a:extLst>
          </p:cNvPr>
          <p:cNvSpPr txBox="1"/>
          <p:nvPr/>
        </p:nvSpPr>
        <p:spPr>
          <a:xfrm>
            <a:off x="7774305" y="1570355"/>
            <a:ext cx="3133090" cy="3477875"/>
          </a:xfrm>
          <a:prstGeom prst="rect">
            <a:avLst/>
          </a:prstGeom>
          <a:noFill/>
        </p:spPr>
        <p:txBody>
          <a:bodyPr wrap="square" rtlCol="0">
            <a:spAutoFit/>
          </a:bodyPr>
          <a:lstStyle/>
          <a:p>
            <a:r>
              <a:rPr lang="en-US" altLang="zh-CN" sz="2000" dirty="0">
                <a:solidFill>
                  <a:schemeClr val="bg1"/>
                </a:solidFill>
                <a:latin typeface="Times New Roman" panose="02020603050405020304" pitchFamily="18" charset="0"/>
                <a:cs typeface="Times New Roman" panose="02020603050405020304" pitchFamily="18" charset="0"/>
              </a:rPr>
              <a:t>We put the merged file into </a:t>
            </a:r>
            <a:r>
              <a:rPr lang="en-US" altLang="zh-CN" sz="2000" dirty="0" err="1">
                <a:solidFill>
                  <a:schemeClr val="bg1"/>
                </a:solidFill>
                <a:latin typeface="Times New Roman" panose="02020603050405020304" pitchFamily="18" charset="0"/>
                <a:cs typeface="Times New Roman" panose="02020603050405020304" pitchFamily="18" charset="0"/>
              </a:rPr>
              <a:t>hadoop</a:t>
            </a:r>
            <a:r>
              <a:rPr lang="en-US" altLang="zh-CN" sz="2000" dirty="0">
                <a:solidFill>
                  <a:schemeClr val="bg1"/>
                </a:solidFill>
                <a:latin typeface="Times New Roman" panose="02020603050405020304" pitchFamily="18" charset="0"/>
                <a:cs typeface="Times New Roman" panose="02020603050405020304" pitchFamily="18" charset="0"/>
              </a:rPr>
              <a:t> directory, start the </a:t>
            </a:r>
            <a:r>
              <a:rPr lang="en-US" altLang="zh-CN" sz="2000" dirty="0" err="1">
                <a:solidFill>
                  <a:schemeClr val="bg1"/>
                </a:solidFill>
                <a:latin typeface="Times New Roman" panose="02020603050405020304" pitchFamily="18" charset="0"/>
                <a:cs typeface="Times New Roman" panose="02020603050405020304" pitchFamily="18" charset="0"/>
              </a:rPr>
              <a:t>hdfs</a:t>
            </a:r>
            <a:r>
              <a:rPr lang="en-US" altLang="zh-CN" sz="2000" dirty="0">
                <a:solidFill>
                  <a:schemeClr val="bg1"/>
                </a:solidFill>
                <a:latin typeface="Times New Roman" panose="02020603050405020304" pitchFamily="18" charset="0"/>
                <a:cs typeface="Times New Roman" panose="02020603050405020304" pitchFamily="18" charset="0"/>
              </a:rPr>
              <a:t> (./</a:t>
            </a:r>
            <a:r>
              <a:rPr lang="en-US" altLang="zh-CN" sz="2000" dirty="0" err="1">
                <a:solidFill>
                  <a:schemeClr val="bg1"/>
                </a:solidFill>
                <a:latin typeface="Times New Roman" panose="02020603050405020304" pitchFamily="18" charset="0"/>
                <a:cs typeface="Times New Roman" panose="02020603050405020304" pitchFamily="18" charset="0"/>
              </a:rPr>
              <a:t>sbin</a:t>
            </a:r>
            <a:r>
              <a:rPr lang="en-US" altLang="zh-CN" sz="2000" dirty="0">
                <a:solidFill>
                  <a:schemeClr val="bg1"/>
                </a:solidFill>
                <a:latin typeface="Times New Roman" panose="02020603050405020304" pitchFamily="18" charset="0"/>
                <a:cs typeface="Times New Roman" panose="02020603050405020304" pitchFamily="18" charset="0"/>
              </a:rPr>
              <a:t>/start-dfs.sh) and put the file into </a:t>
            </a:r>
            <a:r>
              <a:rPr lang="en-US" altLang="zh-CN" sz="2000" dirty="0" err="1">
                <a:solidFill>
                  <a:schemeClr val="bg1"/>
                </a:solidFill>
                <a:latin typeface="Times New Roman" panose="02020603050405020304" pitchFamily="18" charset="0"/>
                <a:cs typeface="Times New Roman" panose="02020603050405020304" pitchFamily="18" charset="0"/>
              </a:rPr>
              <a:t>hdfs</a:t>
            </a:r>
            <a:r>
              <a:rPr lang="en-US" altLang="zh-CN" sz="2000" dirty="0">
                <a:solidFill>
                  <a:schemeClr val="bg1"/>
                </a:solidFill>
                <a:latin typeface="Times New Roman" panose="02020603050405020304" pitchFamily="18" charset="0"/>
                <a:cs typeface="Times New Roman" panose="02020603050405020304" pitchFamily="18" charset="0"/>
              </a:rPr>
              <a:t>(./bin/</a:t>
            </a:r>
            <a:r>
              <a:rPr lang="en-US" altLang="zh-CN" sz="2000" dirty="0" err="1">
                <a:solidFill>
                  <a:schemeClr val="bg1"/>
                </a:solidFill>
                <a:latin typeface="Times New Roman" panose="02020603050405020304" pitchFamily="18" charset="0"/>
                <a:cs typeface="Times New Roman" panose="02020603050405020304" pitchFamily="18" charset="0"/>
              </a:rPr>
              <a:t>hdfs</a:t>
            </a:r>
            <a:r>
              <a:rPr lang="en-US" altLang="zh-CN" sz="2000" dirty="0">
                <a:solidFill>
                  <a:schemeClr val="bg1"/>
                </a:solidFill>
                <a:latin typeface="Times New Roman" panose="02020603050405020304" pitchFamily="18" charset="0"/>
                <a:cs typeface="Times New Roman" panose="02020603050405020304" pitchFamily="18" charset="0"/>
              </a:rPr>
              <a:t> </a:t>
            </a:r>
            <a:r>
              <a:rPr lang="en-US" altLang="zh-CN" sz="2000" dirty="0" err="1">
                <a:solidFill>
                  <a:schemeClr val="bg1"/>
                </a:solidFill>
                <a:latin typeface="Times New Roman" panose="02020603050405020304" pitchFamily="18" charset="0"/>
                <a:cs typeface="Times New Roman" panose="02020603050405020304" pitchFamily="18" charset="0"/>
              </a:rPr>
              <a:t>dfs</a:t>
            </a:r>
            <a:r>
              <a:rPr lang="en-US" altLang="zh-CN" sz="2000" dirty="0">
                <a:solidFill>
                  <a:schemeClr val="bg1"/>
                </a:solidFill>
                <a:latin typeface="Times New Roman" panose="02020603050405020304" pitchFamily="18" charset="0"/>
                <a:cs typeface="Times New Roman" panose="02020603050405020304" pitchFamily="18" charset="0"/>
              </a:rPr>
              <a:t> -put game_of_thrones.csv /user/</a:t>
            </a:r>
            <a:r>
              <a:rPr lang="en-US" altLang="zh-CN" sz="2000" dirty="0" err="1">
                <a:solidFill>
                  <a:schemeClr val="bg1"/>
                </a:solidFill>
                <a:latin typeface="Times New Roman" panose="02020603050405020304" pitchFamily="18" charset="0"/>
                <a:cs typeface="Times New Roman" panose="02020603050405020304" pitchFamily="18" charset="0"/>
              </a:rPr>
              <a:t>james</a:t>
            </a:r>
            <a:r>
              <a:rPr lang="en-US" altLang="zh-CN" sz="2000" dirty="0">
                <a:solidFill>
                  <a:schemeClr val="bg1"/>
                </a:solidFill>
                <a:latin typeface="Times New Roman" panose="02020603050405020304" pitchFamily="18" charset="0"/>
                <a:cs typeface="Times New Roman" panose="02020603050405020304" pitchFamily="18" charset="0"/>
              </a:rPr>
              <a:t>/data).</a:t>
            </a:r>
          </a:p>
          <a:p>
            <a:endParaRPr lang="en-US" altLang="zh-CN" sz="2000" dirty="0">
              <a:solidFill>
                <a:schemeClr val="bg1"/>
              </a:solidFill>
              <a:latin typeface="Times New Roman" panose="02020603050405020304" pitchFamily="18" charset="0"/>
              <a:cs typeface="Times New Roman" panose="02020603050405020304" pitchFamily="18" charset="0"/>
            </a:endParaRPr>
          </a:p>
          <a:p>
            <a:r>
              <a:rPr lang="en-US" altLang="zh-CN" sz="2000" dirty="0">
                <a:solidFill>
                  <a:schemeClr val="bg1"/>
                </a:solidFill>
                <a:latin typeface="Times New Roman" panose="02020603050405020304" pitchFamily="18" charset="0"/>
                <a:cs typeface="Times New Roman" panose="02020603050405020304" pitchFamily="18" charset="0"/>
              </a:rPr>
              <a:t>The second pic shows that it has been uploaded</a:t>
            </a: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successfully.</a:t>
            </a:r>
          </a:p>
        </p:txBody>
      </p:sp>
      <p:pic>
        <p:nvPicPr>
          <p:cNvPr id="11" name="图片 10" descr="截屏2023-06-04 上午10.00.50">
            <a:extLst>
              <a:ext uri="{FF2B5EF4-FFF2-40B4-BE49-F238E27FC236}">
                <a16:creationId xmlns:a16="http://schemas.microsoft.com/office/drawing/2014/main" id="{C3E21F2E-FDD2-C983-923A-FBC67BD4D3F6}"/>
              </a:ext>
            </a:extLst>
          </p:cNvPr>
          <p:cNvPicPr>
            <a:picLocks noChangeAspect="1"/>
          </p:cNvPicPr>
          <p:nvPr/>
        </p:nvPicPr>
        <p:blipFill>
          <a:blip r:embed="rId3"/>
          <a:stretch>
            <a:fillRect/>
          </a:stretch>
        </p:blipFill>
        <p:spPr>
          <a:xfrm>
            <a:off x="1284605" y="3649346"/>
            <a:ext cx="5346700" cy="1422400"/>
          </a:xfrm>
          <a:prstGeom prst="rect">
            <a:avLst/>
          </a:prstGeom>
        </p:spPr>
      </p:pic>
      <p:pic>
        <p:nvPicPr>
          <p:cNvPr id="12" name="图片 11" descr="截屏2023-06-04 上午10.02.19">
            <a:extLst>
              <a:ext uri="{FF2B5EF4-FFF2-40B4-BE49-F238E27FC236}">
                <a16:creationId xmlns:a16="http://schemas.microsoft.com/office/drawing/2014/main" id="{321D2DF8-AEA8-5BA7-A88E-CFE3298D5F06}"/>
              </a:ext>
            </a:extLst>
          </p:cNvPr>
          <p:cNvPicPr>
            <a:picLocks noChangeAspect="1"/>
          </p:cNvPicPr>
          <p:nvPr/>
        </p:nvPicPr>
        <p:blipFill>
          <a:blip r:embed="rId4"/>
          <a:stretch>
            <a:fillRect/>
          </a:stretch>
        </p:blipFill>
        <p:spPr>
          <a:xfrm>
            <a:off x="1259205" y="1570355"/>
            <a:ext cx="5372100" cy="1638300"/>
          </a:xfrm>
          <a:prstGeom prst="rect">
            <a:avLst/>
          </a:prstGeom>
        </p:spPr>
      </p:pic>
    </p:spTree>
    <p:extLst>
      <p:ext uri="{BB962C8B-B14F-4D97-AF65-F5344CB8AC3E}">
        <p14:creationId xmlns:p14="http://schemas.microsoft.com/office/powerpoint/2010/main" val="273366571"/>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8C1A75E4-5F55-47CF-A1FE-F38B7B09C647}"/>
              </a:ext>
            </a:extLst>
          </p:cNvPr>
          <p:cNvSpPr>
            <a:spLocks noGrp="1"/>
          </p:cNvSpPr>
          <p:nvPr>
            <p:ph type="title"/>
          </p:nvPr>
        </p:nvSpPr>
        <p:spPr>
          <a:xfrm>
            <a:off x="1606550" y="344317"/>
            <a:ext cx="8643848" cy="480131"/>
          </a:xfrm>
        </p:spPr>
        <p:txBody>
          <a:bodyPr/>
          <a:lstStyle/>
          <a:p>
            <a:r>
              <a:rPr lang="en-US" altLang="zh-CN" dirty="0">
                <a:sym typeface="+mn-ea"/>
              </a:rPr>
              <a:t>Project </a:t>
            </a:r>
            <a:r>
              <a:rPr lang="en-US" altLang="zh-CN" dirty="0" err="1">
                <a:sym typeface="+mn-ea"/>
              </a:rPr>
              <a:t>Content:Spark</a:t>
            </a:r>
            <a:endParaRPr lang="zh-CN" altLang="en-US" dirty="0"/>
          </a:p>
        </p:txBody>
      </p:sp>
      <p:sp>
        <p:nvSpPr>
          <p:cNvPr id="2" name="文本占位符 23">
            <a:extLst>
              <a:ext uri="{FF2B5EF4-FFF2-40B4-BE49-F238E27FC236}">
                <a16:creationId xmlns:a16="http://schemas.microsoft.com/office/drawing/2014/main" id="{75E649EC-0795-45B7-9791-967AE56B7C90}"/>
              </a:ext>
            </a:extLst>
          </p:cNvPr>
          <p:cNvSpPr txBox="1"/>
          <p:nvPr/>
        </p:nvSpPr>
        <p:spPr>
          <a:xfrm>
            <a:off x="7656152" y="1923392"/>
            <a:ext cx="3442774" cy="2753689"/>
          </a:xfrm>
          <a:prstGeom prst="rect">
            <a:avLst/>
          </a:prstGeom>
          <a:solidFill>
            <a:schemeClr val="accent1"/>
          </a:solidFill>
          <a:ln>
            <a:noFill/>
          </a:ln>
        </p:spPr>
        <p:txBody>
          <a:bodyPr vert="horz" wrap="square" lIns="0" tIns="0" rIns="0" bIns="0" rtlCol="0" anchor="ctr" anchorCtr="0">
            <a:noAutofit/>
          </a:bodyPr>
          <a:lstStyle>
            <a:lvl1pPr marL="0" indent="0" algn="ctr" defTabSz="914400" rtl="0" eaLnBrk="1" latinLnBrk="0" hangingPunct="1">
              <a:lnSpc>
                <a:spcPct val="120000"/>
              </a:lnSpc>
              <a:spcBef>
                <a:spcPts val="0"/>
              </a:spcBef>
              <a:buFontTx/>
              <a:buNone/>
              <a:defRPr lang="zh-CN" altLang="en-US" sz="4000" kern="1200" spc="300" dirty="0" smtClean="0">
                <a:solidFill>
                  <a:schemeClr val="bg1"/>
                </a:solidFill>
                <a:latin typeface="微软雅黑" charset="-122"/>
                <a:ea typeface="微软雅黑"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800" b="0" i="0" u="none" strike="noStrike" kern="1200" cap="none" spc="30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After uploading the file, we enter spark-shell and read the file into dataframe type. Then we select a specific column of description for further processing.</a:t>
            </a:r>
          </a:p>
        </p:txBody>
      </p:sp>
      <p:pic>
        <p:nvPicPr>
          <p:cNvPr id="3" name="图片 2" descr="截屏2023-06-04 上午9.34.24">
            <a:extLst>
              <a:ext uri="{FF2B5EF4-FFF2-40B4-BE49-F238E27FC236}">
                <a16:creationId xmlns:a16="http://schemas.microsoft.com/office/drawing/2014/main" id="{4CF7C849-2DBB-132C-0663-72793DB68191}"/>
              </a:ext>
            </a:extLst>
          </p:cNvPr>
          <p:cNvPicPr>
            <a:picLocks noChangeAspect="1"/>
          </p:cNvPicPr>
          <p:nvPr/>
        </p:nvPicPr>
        <p:blipFill>
          <a:blip r:embed="rId3"/>
          <a:stretch>
            <a:fillRect/>
          </a:stretch>
        </p:blipFill>
        <p:spPr>
          <a:xfrm>
            <a:off x="689267" y="3971233"/>
            <a:ext cx="6045835" cy="975995"/>
          </a:xfrm>
          <a:prstGeom prst="rect">
            <a:avLst/>
          </a:prstGeom>
        </p:spPr>
      </p:pic>
      <p:pic>
        <p:nvPicPr>
          <p:cNvPr id="4" name="图片 3" descr="截屏2023-06-04 上午9.36.21">
            <a:extLst>
              <a:ext uri="{FF2B5EF4-FFF2-40B4-BE49-F238E27FC236}">
                <a16:creationId xmlns:a16="http://schemas.microsoft.com/office/drawing/2014/main" id="{41161921-5623-25B0-25BC-0A622C46E12A}"/>
              </a:ext>
            </a:extLst>
          </p:cNvPr>
          <p:cNvPicPr>
            <a:picLocks noChangeAspect="1"/>
          </p:cNvPicPr>
          <p:nvPr/>
        </p:nvPicPr>
        <p:blipFill>
          <a:blip r:embed="rId4"/>
          <a:stretch>
            <a:fillRect/>
          </a:stretch>
        </p:blipFill>
        <p:spPr>
          <a:xfrm>
            <a:off x="677202" y="1578667"/>
            <a:ext cx="6057900" cy="1308100"/>
          </a:xfrm>
          <a:prstGeom prst="rect">
            <a:avLst/>
          </a:prstGeom>
        </p:spPr>
      </p:pic>
    </p:spTree>
    <p:extLst>
      <p:ext uri="{BB962C8B-B14F-4D97-AF65-F5344CB8AC3E}">
        <p14:creationId xmlns:p14="http://schemas.microsoft.com/office/powerpoint/2010/main" val="2935046296"/>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8C1A75E4-5F55-47CF-A1FE-F38B7B09C647}"/>
              </a:ext>
            </a:extLst>
          </p:cNvPr>
          <p:cNvSpPr>
            <a:spLocks noGrp="1"/>
          </p:cNvSpPr>
          <p:nvPr>
            <p:ph type="title"/>
          </p:nvPr>
        </p:nvSpPr>
        <p:spPr>
          <a:xfrm>
            <a:off x="1606550" y="344317"/>
            <a:ext cx="8643848" cy="480131"/>
          </a:xfrm>
        </p:spPr>
        <p:txBody>
          <a:bodyPr/>
          <a:lstStyle/>
          <a:p>
            <a:r>
              <a:rPr lang="en-US" altLang="zh-CN" dirty="0">
                <a:sym typeface="+mn-ea"/>
              </a:rPr>
              <a:t>Project </a:t>
            </a:r>
            <a:r>
              <a:rPr lang="en-US" altLang="zh-CN" dirty="0" err="1">
                <a:sym typeface="+mn-ea"/>
              </a:rPr>
              <a:t>Content:Spark</a:t>
            </a:r>
            <a:endParaRPr lang="zh-CN" altLang="en-US" dirty="0"/>
          </a:p>
        </p:txBody>
      </p:sp>
      <p:sp>
        <p:nvSpPr>
          <p:cNvPr id="2" name="矩形 1">
            <a:extLst>
              <a:ext uri="{FF2B5EF4-FFF2-40B4-BE49-F238E27FC236}">
                <a16:creationId xmlns:a16="http://schemas.microsoft.com/office/drawing/2014/main" id="{A168F440-1073-6862-10DB-CD06AACE7667}"/>
              </a:ext>
            </a:extLst>
          </p:cNvPr>
          <p:cNvSpPr/>
          <p:nvPr/>
        </p:nvSpPr>
        <p:spPr>
          <a:xfrm>
            <a:off x="660400" y="1026788"/>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7633F5D7-5823-29E3-8F89-B0A2F9697564}"/>
              </a:ext>
            </a:extLst>
          </p:cNvPr>
          <p:cNvSpPr txBox="1"/>
          <p:nvPr/>
        </p:nvSpPr>
        <p:spPr>
          <a:xfrm>
            <a:off x="1109646" y="2415404"/>
            <a:ext cx="4668391" cy="1798320"/>
          </a:xfrm>
          <a:prstGeom prst="rect">
            <a:avLst/>
          </a:prstGeom>
          <a:noFill/>
        </p:spPr>
        <p:txBody>
          <a:bodyPr wrap="square" lIns="0" tIns="0" rIns="0" bIns="0" rtlCol="0">
            <a:spAutoFit/>
          </a:bodyPr>
          <a:lstStyle/>
          <a:p>
            <a:pPr>
              <a:lnSpc>
                <a:spcPct val="130000"/>
              </a:lnSpc>
            </a:pPr>
            <a:r>
              <a:rPr lang="en-US" altLang="zh-CN" spc="300" dirty="0">
                <a:solidFill>
                  <a:schemeClr val="tx1">
                    <a:lumMod val="85000"/>
                    <a:lumOff val="15000"/>
                  </a:schemeClr>
                </a:solidFill>
              </a:rPr>
              <a:t>We run the command </a:t>
            </a:r>
          </a:p>
          <a:p>
            <a:pPr>
              <a:lnSpc>
                <a:spcPct val="130000"/>
              </a:lnSpc>
            </a:pPr>
            <a:r>
              <a:rPr lang="en-US" altLang="zh-CN" spc="300" dirty="0">
                <a:solidFill>
                  <a:schemeClr val="tx1">
                    <a:lumMod val="85000"/>
                    <a:lumOff val="15000"/>
                  </a:schemeClr>
                </a:solidFill>
              </a:rPr>
              <a:t>var words = desc_df.flatMap(_.getString(0).split(" ")).toDF()</a:t>
            </a:r>
          </a:p>
          <a:p>
            <a:pPr>
              <a:lnSpc>
                <a:spcPct val="130000"/>
              </a:lnSpc>
            </a:pPr>
            <a:r>
              <a:rPr lang="en-US" altLang="zh-CN" spc="300" dirty="0">
                <a:solidFill>
                  <a:schemeClr val="tx1">
                    <a:lumMod val="85000"/>
                    <a:lumOff val="15000"/>
                  </a:schemeClr>
                </a:solidFill>
              </a:rPr>
              <a:t>to get single word in desc.</a:t>
            </a:r>
          </a:p>
        </p:txBody>
      </p:sp>
      <p:cxnSp>
        <p:nvCxnSpPr>
          <p:cNvPr id="4" name="直接连接符 3">
            <a:extLst>
              <a:ext uri="{FF2B5EF4-FFF2-40B4-BE49-F238E27FC236}">
                <a16:creationId xmlns:a16="http://schemas.microsoft.com/office/drawing/2014/main" id="{5ED61709-BC35-15EA-77EB-CB0F1C3D0DEF}"/>
              </a:ext>
            </a:extLst>
          </p:cNvPr>
          <p:cNvCxnSpPr/>
          <p:nvPr/>
        </p:nvCxnSpPr>
        <p:spPr>
          <a:xfrm>
            <a:off x="1109646" y="2213063"/>
            <a:ext cx="3708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5" name="图片 4" descr="截屏2023-06-04 上午9.42.00">
            <a:extLst>
              <a:ext uri="{FF2B5EF4-FFF2-40B4-BE49-F238E27FC236}">
                <a16:creationId xmlns:a16="http://schemas.microsoft.com/office/drawing/2014/main" id="{229D54F0-C5BA-0942-66CD-CBC9F8B306E8}"/>
              </a:ext>
            </a:extLst>
          </p:cNvPr>
          <p:cNvPicPr>
            <a:picLocks noChangeAspect="1"/>
          </p:cNvPicPr>
          <p:nvPr/>
        </p:nvPicPr>
        <p:blipFill>
          <a:blip r:embed="rId3"/>
          <a:stretch>
            <a:fillRect/>
          </a:stretch>
        </p:blipFill>
        <p:spPr>
          <a:xfrm>
            <a:off x="6602860" y="1120457"/>
            <a:ext cx="4302125" cy="4617085"/>
          </a:xfrm>
          <a:prstGeom prst="rect">
            <a:avLst/>
          </a:prstGeom>
        </p:spPr>
      </p:pic>
    </p:spTree>
    <p:extLst>
      <p:ext uri="{BB962C8B-B14F-4D97-AF65-F5344CB8AC3E}">
        <p14:creationId xmlns:p14="http://schemas.microsoft.com/office/powerpoint/2010/main" val="451291422"/>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8C1A75E4-5F55-47CF-A1FE-F38B7B09C647}"/>
              </a:ext>
            </a:extLst>
          </p:cNvPr>
          <p:cNvSpPr>
            <a:spLocks noGrp="1"/>
          </p:cNvSpPr>
          <p:nvPr>
            <p:ph type="title"/>
          </p:nvPr>
        </p:nvSpPr>
        <p:spPr>
          <a:xfrm>
            <a:off x="1606550" y="344317"/>
            <a:ext cx="8643848" cy="480131"/>
          </a:xfrm>
        </p:spPr>
        <p:txBody>
          <a:bodyPr/>
          <a:lstStyle/>
          <a:p>
            <a:r>
              <a:rPr lang="en-US" altLang="zh-CN" dirty="0">
                <a:sym typeface="+mn-ea"/>
              </a:rPr>
              <a:t>Project </a:t>
            </a:r>
            <a:r>
              <a:rPr lang="en-US" altLang="zh-CN" dirty="0" err="1">
                <a:sym typeface="+mn-ea"/>
              </a:rPr>
              <a:t>Content:Spark</a:t>
            </a:r>
            <a:endParaRPr lang="zh-CN" altLang="en-US" dirty="0"/>
          </a:p>
        </p:txBody>
      </p:sp>
      <p:sp>
        <p:nvSpPr>
          <p:cNvPr id="2" name="矩形 1">
            <a:extLst>
              <a:ext uri="{FF2B5EF4-FFF2-40B4-BE49-F238E27FC236}">
                <a16:creationId xmlns:a16="http://schemas.microsoft.com/office/drawing/2014/main" id="{C1818A74-EEF2-142D-E85B-07F595808714}"/>
              </a:ext>
            </a:extLst>
          </p:cNvPr>
          <p:cNvSpPr/>
          <p:nvPr/>
        </p:nvSpPr>
        <p:spPr>
          <a:xfrm>
            <a:off x="666750" y="1014723"/>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D7897649-4D2A-C9BD-98F4-4574DE74C2E9}"/>
              </a:ext>
            </a:extLst>
          </p:cNvPr>
          <p:cNvSpPr txBox="1"/>
          <p:nvPr/>
        </p:nvSpPr>
        <p:spPr>
          <a:xfrm>
            <a:off x="1245298" y="2709862"/>
            <a:ext cx="4333569" cy="1438275"/>
          </a:xfrm>
          <a:prstGeom prst="rect">
            <a:avLst/>
          </a:prstGeom>
          <a:noFill/>
        </p:spPr>
        <p:txBody>
          <a:bodyPr wrap="square" lIns="0" tIns="0" rIns="0" bIns="0" rtlCol="0">
            <a:spAutoFit/>
          </a:bodyPr>
          <a:lstStyle/>
          <a:p>
            <a:pPr>
              <a:lnSpc>
                <a:spcPct val="130000"/>
              </a:lnSpc>
            </a:pPr>
            <a:r>
              <a:rPr lang="en-US" altLang="zh-CN" spc="300" dirty="0">
                <a:solidFill>
                  <a:schemeClr val="tx1">
                    <a:lumMod val="85000"/>
                    <a:lumOff val="15000"/>
                  </a:schemeClr>
                </a:solidFill>
              </a:rPr>
              <a:t>To get the most used words, we use words = words.groupBy("value").count().orderBy($"count".desc) </a:t>
            </a:r>
          </a:p>
        </p:txBody>
      </p:sp>
      <p:cxnSp>
        <p:nvCxnSpPr>
          <p:cNvPr id="4" name="直接连接符 3">
            <a:extLst>
              <a:ext uri="{FF2B5EF4-FFF2-40B4-BE49-F238E27FC236}">
                <a16:creationId xmlns:a16="http://schemas.microsoft.com/office/drawing/2014/main" id="{962FF96F-9A09-AFD7-ECFC-553F0654D9B1}"/>
              </a:ext>
            </a:extLst>
          </p:cNvPr>
          <p:cNvCxnSpPr/>
          <p:nvPr/>
        </p:nvCxnSpPr>
        <p:spPr>
          <a:xfrm>
            <a:off x="1245298" y="2565619"/>
            <a:ext cx="3708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5" name="图片 4" descr="截屏2023-06-04 上午9.47.10">
            <a:extLst>
              <a:ext uri="{FF2B5EF4-FFF2-40B4-BE49-F238E27FC236}">
                <a16:creationId xmlns:a16="http://schemas.microsoft.com/office/drawing/2014/main" id="{80319283-25A8-2615-88C6-B9354064247A}"/>
              </a:ext>
            </a:extLst>
          </p:cNvPr>
          <p:cNvPicPr>
            <a:picLocks noChangeAspect="1"/>
          </p:cNvPicPr>
          <p:nvPr/>
        </p:nvPicPr>
        <p:blipFill>
          <a:blip r:embed="rId3"/>
          <a:stretch>
            <a:fillRect/>
          </a:stretch>
        </p:blipFill>
        <p:spPr>
          <a:xfrm>
            <a:off x="6193790" y="1225550"/>
            <a:ext cx="3927475" cy="4407535"/>
          </a:xfrm>
          <a:prstGeom prst="rect">
            <a:avLst/>
          </a:prstGeom>
        </p:spPr>
      </p:pic>
    </p:spTree>
    <p:extLst>
      <p:ext uri="{BB962C8B-B14F-4D97-AF65-F5344CB8AC3E}">
        <p14:creationId xmlns:p14="http://schemas.microsoft.com/office/powerpoint/2010/main" val="1408509869"/>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8C1A75E4-5F55-47CF-A1FE-F38B7B09C647}"/>
              </a:ext>
            </a:extLst>
          </p:cNvPr>
          <p:cNvSpPr>
            <a:spLocks noGrp="1"/>
          </p:cNvSpPr>
          <p:nvPr>
            <p:ph type="title"/>
          </p:nvPr>
        </p:nvSpPr>
        <p:spPr>
          <a:xfrm>
            <a:off x="1606550" y="344317"/>
            <a:ext cx="8643848" cy="480131"/>
          </a:xfrm>
        </p:spPr>
        <p:txBody>
          <a:bodyPr/>
          <a:lstStyle/>
          <a:p>
            <a:r>
              <a:rPr lang="en-US" altLang="zh-CN" dirty="0">
                <a:sym typeface="+mn-ea"/>
              </a:rPr>
              <a:t>Project </a:t>
            </a:r>
            <a:r>
              <a:rPr lang="en-US" altLang="zh-CN" dirty="0" err="1">
                <a:sym typeface="+mn-ea"/>
              </a:rPr>
              <a:t>Content:Spark</a:t>
            </a:r>
            <a:endParaRPr lang="zh-CN" altLang="en-US" dirty="0"/>
          </a:p>
        </p:txBody>
      </p:sp>
      <p:sp>
        <p:nvSpPr>
          <p:cNvPr id="2" name="矩形 1">
            <a:extLst>
              <a:ext uri="{FF2B5EF4-FFF2-40B4-BE49-F238E27FC236}">
                <a16:creationId xmlns:a16="http://schemas.microsoft.com/office/drawing/2014/main" id="{509055DE-D391-15EB-705D-C326343C252C}"/>
              </a:ext>
            </a:extLst>
          </p:cNvPr>
          <p:cNvSpPr/>
          <p:nvPr/>
        </p:nvSpPr>
        <p:spPr>
          <a:xfrm>
            <a:off x="666750" y="1014723"/>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FB58036F-36F1-868F-BECC-FD97E9FDFD1E}"/>
              </a:ext>
            </a:extLst>
          </p:cNvPr>
          <p:cNvSpPr txBox="1"/>
          <p:nvPr/>
        </p:nvSpPr>
        <p:spPr>
          <a:xfrm>
            <a:off x="1093243" y="2359353"/>
            <a:ext cx="3927929" cy="3205814"/>
          </a:xfrm>
          <a:prstGeom prst="rect">
            <a:avLst/>
          </a:prstGeom>
          <a:noFill/>
        </p:spPr>
        <p:txBody>
          <a:bodyPr wrap="square" lIns="0" tIns="0" rIns="0" bIns="0" rtlCol="0">
            <a:spAutoFit/>
          </a:bodyPr>
          <a:lstStyle/>
          <a:p>
            <a:pPr>
              <a:lnSpc>
                <a:spcPct val="130000"/>
              </a:lnSpc>
            </a:pPr>
            <a:r>
              <a:rPr lang="en-US" altLang="zh-CN" spc="300" dirty="0">
                <a:solidFill>
                  <a:schemeClr val="tx1">
                    <a:lumMod val="85000"/>
                    <a:lumOff val="15000"/>
                  </a:schemeClr>
                </a:solidFill>
              </a:rPr>
              <a:t>However, there are some meaningless prepsitions and articles. So we delete them from the dataframe and saved to csv file by command</a:t>
            </a:r>
          </a:p>
          <a:p>
            <a:pPr>
              <a:lnSpc>
                <a:spcPct val="130000"/>
              </a:lnSpc>
            </a:pPr>
            <a:r>
              <a:rPr lang="en-US" altLang="zh-CN" spc="300" dirty="0">
                <a:solidFill>
                  <a:schemeClr val="tx1">
                    <a:lumMod val="85000"/>
                    <a:lumOff val="15000"/>
                  </a:schemeClr>
                </a:solidFill>
              </a:rPr>
              <a:t>words.write.option(“header”,</a:t>
            </a:r>
            <a:r>
              <a:rPr lang="en-US" altLang="zh-CN" spc="300" dirty="0">
                <a:solidFill>
                  <a:schemeClr val="tx1">
                    <a:lumMod val="85000"/>
                    <a:lumOff val="15000"/>
                  </a:schemeClr>
                </a:solidFill>
                <a:sym typeface="+mn-ea"/>
              </a:rPr>
              <a:t>“true”).csv(“words.csv”).</a:t>
            </a:r>
            <a:endParaRPr lang="zh-CN" altLang="en-US" spc="300" dirty="0">
              <a:solidFill>
                <a:schemeClr val="tx1">
                  <a:lumMod val="85000"/>
                  <a:lumOff val="15000"/>
                </a:schemeClr>
              </a:solidFill>
            </a:endParaRPr>
          </a:p>
        </p:txBody>
      </p:sp>
      <p:cxnSp>
        <p:nvCxnSpPr>
          <p:cNvPr id="4" name="直接连接符 3">
            <a:extLst>
              <a:ext uri="{FF2B5EF4-FFF2-40B4-BE49-F238E27FC236}">
                <a16:creationId xmlns:a16="http://schemas.microsoft.com/office/drawing/2014/main" id="{9D13687D-F54E-F38F-EF52-321EB6C52A84}"/>
              </a:ext>
            </a:extLst>
          </p:cNvPr>
          <p:cNvCxnSpPr/>
          <p:nvPr/>
        </p:nvCxnSpPr>
        <p:spPr>
          <a:xfrm>
            <a:off x="1093243" y="2169077"/>
            <a:ext cx="3708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5" name="图片 4" descr="截屏2023-06-04 上午9.50.18">
            <a:extLst>
              <a:ext uri="{FF2B5EF4-FFF2-40B4-BE49-F238E27FC236}">
                <a16:creationId xmlns:a16="http://schemas.microsoft.com/office/drawing/2014/main" id="{A5D4746E-8158-5CB6-892F-CC2BD51D2CEC}"/>
              </a:ext>
            </a:extLst>
          </p:cNvPr>
          <p:cNvPicPr>
            <a:picLocks noChangeAspect="1"/>
          </p:cNvPicPr>
          <p:nvPr/>
        </p:nvPicPr>
        <p:blipFill>
          <a:blip r:embed="rId3"/>
          <a:stretch>
            <a:fillRect/>
          </a:stretch>
        </p:blipFill>
        <p:spPr>
          <a:xfrm>
            <a:off x="5447665" y="1224915"/>
            <a:ext cx="5355590" cy="4584065"/>
          </a:xfrm>
          <a:prstGeom prst="rect">
            <a:avLst/>
          </a:prstGeom>
        </p:spPr>
      </p:pic>
    </p:spTree>
    <p:extLst>
      <p:ext uri="{BB962C8B-B14F-4D97-AF65-F5344CB8AC3E}">
        <p14:creationId xmlns:p14="http://schemas.microsoft.com/office/powerpoint/2010/main" val="2435893023"/>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8C1A75E4-5F55-47CF-A1FE-F38B7B09C647}"/>
              </a:ext>
            </a:extLst>
          </p:cNvPr>
          <p:cNvSpPr>
            <a:spLocks noGrp="1"/>
          </p:cNvSpPr>
          <p:nvPr>
            <p:ph type="title"/>
          </p:nvPr>
        </p:nvSpPr>
        <p:spPr>
          <a:xfrm>
            <a:off x="1606550" y="344317"/>
            <a:ext cx="8643848" cy="480131"/>
          </a:xfrm>
        </p:spPr>
        <p:txBody>
          <a:bodyPr/>
          <a:lstStyle/>
          <a:p>
            <a:r>
              <a:rPr lang="en-US" altLang="zh-CN" dirty="0">
                <a:sym typeface="+mn-ea"/>
              </a:rPr>
              <a:t>Project </a:t>
            </a:r>
            <a:r>
              <a:rPr lang="en-US" altLang="zh-CN" dirty="0" err="1">
                <a:sym typeface="+mn-ea"/>
              </a:rPr>
              <a:t>Content:Spark</a:t>
            </a:r>
            <a:endParaRPr lang="zh-CN" altLang="en-US" dirty="0"/>
          </a:p>
        </p:txBody>
      </p:sp>
      <p:sp>
        <p:nvSpPr>
          <p:cNvPr id="2" name="文本占位符 23">
            <a:extLst>
              <a:ext uri="{FF2B5EF4-FFF2-40B4-BE49-F238E27FC236}">
                <a16:creationId xmlns:a16="http://schemas.microsoft.com/office/drawing/2014/main" id="{C7E3A597-AE7F-5037-1426-A3140EB10FEA}"/>
              </a:ext>
            </a:extLst>
          </p:cNvPr>
          <p:cNvSpPr txBox="1"/>
          <p:nvPr/>
        </p:nvSpPr>
        <p:spPr>
          <a:xfrm>
            <a:off x="6748659" y="1238609"/>
            <a:ext cx="3489325" cy="3851998"/>
          </a:xfrm>
          <a:prstGeom prst="rect">
            <a:avLst/>
          </a:prstGeom>
          <a:solidFill>
            <a:schemeClr val="accent1"/>
          </a:solidFill>
          <a:ln>
            <a:noFill/>
          </a:ln>
        </p:spPr>
        <p:txBody>
          <a:bodyPr vert="horz" wrap="square" lIns="0" tIns="0" rIns="0" bIns="0" rtlCol="0" anchor="ctr" anchorCtr="0">
            <a:noAutofit/>
          </a:bodyPr>
          <a:lstStyle>
            <a:lvl1pPr marL="0" indent="0" algn="ctr" defTabSz="914400" rtl="0" eaLnBrk="1" latinLnBrk="0" hangingPunct="1">
              <a:lnSpc>
                <a:spcPct val="120000"/>
              </a:lnSpc>
              <a:spcBef>
                <a:spcPts val="0"/>
              </a:spcBef>
              <a:buFontTx/>
              <a:buNone/>
              <a:defRPr lang="zh-CN" altLang="en-US" sz="4000" kern="1200" spc="300" dirty="0" smtClean="0">
                <a:solidFill>
                  <a:schemeClr val="bg1"/>
                </a:solidFill>
                <a:latin typeface="微软雅黑" charset="-122"/>
                <a:ea typeface="微软雅黑"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1200" cap="none" spc="30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We select the most liked and disliked show and their information based on their imdb_rating. </a:t>
            </a:r>
          </a:p>
        </p:txBody>
      </p:sp>
      <p:pic>
        <p:nvPicPr>
          <p:cNvPr id="3" name="图片 2" descr="截屏2023-06-04 上午9.55.57">
            <a:extLst>
              <a:ext uri="{FF2B5EF4-FFF2-40B4-BE49-F238E27FC236}">
                <a16:creationId xmlns:a16="http://schemas.microsoft.com/office/drawing/2014/main" id="{DBF87395-8770-9C98-9E0F-C875F277BA81}"/>
              </a:ext>
            </a:extLst>
          </p:cNvPr>
          <p:cNvPicPr>
            <a:picLocks noChangeAspect="1"/>
          </p:cNvPicPr>
          <p:nvPr/>
        </p:nvPicPr>
        <p:blipFill>
          <a:blip r:embed="rId3"/>
          <a:stretch>
            <a:fillRect/>
          </a:stretch>
        </p:blipFill>
        <p:spPr>
          <a:xfrm>
            <a:off x="448945" y="1238885"/>
            <a:ext cx="6057900" cy="2032000"/>
          </a:xfrm>
          <a:prstGeom prst="rect">
            <a:avLst/>
          </a:prstGeom>
        </p:spPr>
      </p:pic>
      <p:pic>
        <p:nvPicPr>
          <p:cNvPr id="4" name="图片 3" descr="截屏2023-06-04 上午9.56.33">
            <a:extLst>
              <a:ext uri="{FF2B5EF4-FFF2-40B4-BE49-F238E27FC236}">
                <a16:creationId xmlns:a16="http://schemas.microsoft.com/office/drawing/2014/main" id="{62C2C48F-8BE8-B1E0-1E37-9E4A986F6BA5}"/>
              </a:ext>
            </a:extLst>
          </p:cNvPr>
          <p:cNvPicPr>
            <a:picLocks noChangeAspect="1"/>
          </p:cNvPicPr>
          <p:nvPr/>
        </p:nvPicPr>
        <p:blipFill>
          <a:blip r:embed="rId4"/>
          <a:stretch>
            <a:fillRect/>
          </a:stretch>
        </p:blipFill>
        <p:spPr>
          <a:xfrm>
            <a:off x="448945" y="3474720"/>
            <a:ext cx="6032500" cy="2286000"/>
          </a:xfrm>
          <a:prstGeom prst="rect">
            <a:avLst/>
          </a:prstGeom>
        </p:spPr>
      </p:pic>
    </p:spTree>
    <p:extLst>
      <p:ext uri="{BB962C8B-B14F-4D97-AF65-F5344CB8AC3E}">
        <p14:creationId xmlns:p14="http://schemas.microsoft.com/office/powerpoint/2010/main" val="1476524265"/>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8C1A75E4-5F55-47CF-A1FE-F38B7B09C647}"/>
              </a:ext>
            </a:extLst>
          </p:cNvPr>
          <p:cNvSpPr>
            <a:spLocks noGrp="1"/>
          </p:cNvSpPr>
          <p:nvPr>
            <p:ph type="title"/>
          </p:nvPr>
        </p:nvSpPr>
        <p:spPr>
          <a:xfrm>
            <a:off x="1606550" y="344317"/>
            <a:ext cx="8643848" cy="480131"/>
          </a:xfrm>
        </p:spPr>
        <p:txBody>
          <a:bodyPr/>
          <a:lstStyle/>
          <a:p>
            <a:r>
              <a:rPr lang="en-US" altLang="zh-CN" dirty="0">
                <a:sym typeface="+mn-ea"/>
              </a:rPr>
              <a:t>Project </a:t>
            </a:r>
            <a:r>
              <a:rPr lang="en-US" altLang="zh-CN" dirty="0" err="1">
                <a:sym typeface="+mn-ea"/>
              </a:rPr>
              <a:t>Content:Spark</a:t>
            </a:r>
            <a:endParaRPr lang="zh-CN" altLang="en-US" dirty="0"/>
          </a:p>
        </p:txBody>
      </p:sp>
      <p:sp>
        <p:nvSpPr>
          <p:cNvPr id="2" name="文本占位符 23">
            <a:extLst>
              <a:ext uri="{FF2B5EF4-FFF2-40B4-BE49-F238E27FC236}">
                <a16:creationId xmlns:a16="http://schemas.microsoft.com/office/drawing/2014/main" id="{9DF503B0-D040-7299-E3C4-0DAE8DB73627}"/>
              </a:ext>
            </a:extLst>
          </p:cNvPr>
          <p:cNvSpPr txBox="1"/>
          <p:nvPr/>
        </p:nvSpPr>
        <p:spPr>
          <a:xfrm>
            <a:off x="6748659" y="1238609"/>
            <a:ext cx="3489325" cy="3851998"/>
          </a:xfrm>
          <a:prstGeom prst="rect">
            <a:avLst/>
          </a:prstGeom>
          <a:solidFill>
            <a:schemeClr val="accent1"/>
          </a:solidFill>
          <a:ln>
            <a:noFill/>
          </a:ln>
        </p:spPr>
        <p:txBody>
          <a:bodyPr vert="horz" wrap="square" lIns="0" tIns="0" rIns="0" bIns="0" rtlCol="0" anchor="ctr" anchorCtr="0">
            <a:noAutofit/>
          </a:bodyPr>
          <a:lstStyle>
            <a:lvl1pPr marL="0" indent="0" algn="ctr" defTabSz="914400" rtl="0" eaLnBrk="1" latinLnBrk="0" hangingPunct="1">
              <a:lnSpc>
                <a:spcPct val="120000"/>
              </a:lnSpc>
              <a:spcBef>
                <a:spcPts val="0"/>
              </a:spcBef>
              <a:buFontTx/>
              <a:buNone/>
              <a:defRPr lang="zh-CN" altLang="en-US" sz="4000" kern="1200" spc="300" dirty="0" smtClean="0">
                <a:solidFill>
                  <a:schemeClr val="bg1"/>
                </a:solidFill>
                <a:latin typeface="微软雅黑" charset="-122"/>
                <a:ea typeface="微软雅黑"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1200" cap="none" spc="30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We create a new dataframe to store season and imdb_rating information for calculating the average rating of each season. </a:t>
            </a:r>
          </a:p>
        </p:txBody>
      </p:sp>
      <p:pic>
        <p:nvPicPr>
          <p:cNvPr id="3" name="图片 2" descr="截屏2023-06-04 上午11.15.58">
            <a:extLst>
              <a:ext uri="{FF2B5EF4-FFF2-40B4-BE49-F238E27FC236}">
                <a16:creationId xmlns:a16="http://schemas.microsoft.com/office/drawing/2014/main" id="{1653BDEC-8025-DA9F-046D-86BA349060B4}"/>
              </a:ext>
            </a:extLst>
          </p:cNvPr>
          <p:cNvPicPr>
            <a:picLocks noChangeAspect="1"/>
          </p:cNvPicPr>
          <p:nvPr/>
        </p:nvPicPr>
        <p:blipFill>
          <a:blip r:embed="rId3"/>
          <a:stretch>
            <a:fillRect/>
          </a:stretch>
        </p:blipFill>
        <p:spPr>
          <a:xfrm>
            <a:off x="381000" y="1760220"/>
            <a:ext cx="6146800" cy="2578100"/>
          </a:xfrm>
          <a:prstGeom prst="rect">
            <a:avLst/>
          </a:prstGeom>
        </p:spPr>
      </p:pic>
    </p:spTree>
    <p:extLst>
      <p:ext uri="{BB962C8B-B14F-4D97-AF65-F5344CB8AC3E}">
        <p14:creationId xmlns:p14="http://schemas.microsoft.com/office/powerpoint/2010/main" val="1029427366"/>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8C1A75E4-5F55-47CF-A1FE-F38B7B09C647}"/>
              </a:ext>
            </a:extLst>
          </p:cNvPr>
          <p:cNvSpPr>
            <a:spLocks noGrp="1"/>
          </p:cNvSpPr>
          <p:nvPr>
            <p:ph type="title"/>
          </p:nvPr>
        </p:nvSpPr>
        <p:spPr>
          <a:xfrm>
            <a:off x="1606550" y="344317"/>
            <a:ext cx="8643848" cy="480131"/>
          </a:xfrm>
        </p:spPr>
        <p:txBody>
          <a:bodyPr/>
          <a:lstStyle/>
          <a:p>
            <a:r>
              <a:rPr lang="en-US" altLang="zh-CN" dirty="0">
                <a:sym typeface="+mn-ea"/>
              </a:rPr>
              <a:t>Project </a:t>
            </a:r>
            <a:r>
              <a:rPr lang="en-US" altLang="zh-CN" dirty="0" err="1">
                <a:sym typeface="+mn-ea"/>
              </a:rPr>
              <a:t>Content:Spark</a:t>
            </a:r>
            <a:endParaRPr lang="zh-CN" altLang="en-US" dirty="0"/>
          </a:p>
        </p:txBody>
      </p:sp>
      <p:sp>
        <p:nvSpPr>
          <p:cNvPr id="2" name="文本占位符 23">
            <a:extLst>
              <a:ext uri="{FF2B5EF4-FFF2-40B4-BE49-F238E27FC236}">
                <a16:creationId xmlns:a16="http://schemas.microsoft.com/office/drawing/2014/main" id="{539AD102-98BB-BEF2-A20F-151F7C85178A}"/>
              </a:ext>
            </a:extLst>
          </p:cNvPr>
          <p:cNvSpPr txBox="1"/>
          <p:nvPr/>
        </p:nvSpPr>
        <p:spPr>
          <a:xfrm>
            <a:off x="6246625" y="1429385"/>
            <a:ext cx="5317490" cy="3851910"/>
          </a:xfrm>
          <a:prstGeom prst="rect">
            <a:avLst/>
          </a:prstGeom>
          <a:solidFill>
            <a:schemeClr val="accent1"/>
          </a:solidFill>
          <a:ln>
            <a:noFill/>
          </a:ln>
        </p:spPr>
        <p:txBody>
          <a:bodyPr vert="horz" wrap="square" lIns="0" tIns="0" rIns="0" bIns="0" rtlCol="0" anchor="ctr" anchorCtr="0">
            <a:noAutofit/>
          </a:bodyPr>
          <a:lstStyle>
            <a:lvl1pPr marL="0" indent="0" algn="ctr" defTabSz="914400" rtl="0" eaLnBrk="1" latinLnBrk="0" hangingPunct="1">
              <a:lnSpc>
                <a:spcPct val="120000"/>
              </a:lnSpc>
              <a:spcBef>
                <a:spcPts val="0"/>
              </a:spcBef>
              <a:buFontTx/>
              <a:buNone/>
              <a:defRPr lang="zh-CN" altLang="en-US" sz="4000" kern="1200" spc="300" dirty="0" smtClean="0">
                <a:solidFill>
                  <a:schemeClr val="bg1"/>
                </a:solidFill>
                <a:latin typeface="微软雅黑" charset="-122"/>
                <a:ea typeface="微软雅黑"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en-US" altLang="zh-CN" sz="1800" b="0" i="0" u="none" strike="noStrike" kern="1200" cap="none" spc="300" normalizeH="0" baseline="0" noProof="0" dirty="0">
              <a:ln>
                <a:noFill/>
              </a:ln>
              <a:solidFill>
                <a:srgbClr val="FFFFFF"/>
              </a:solidFill>
              <a:effectLst/>
              <a:uLnTx/>
              <a:uFillTx/>
              <a:latin typeface="微软雅黑" charset="-122"/>
              <a:ea typeface="微软雅黑" charset="-122"/>
              <a:cs typeface="+mn-cs"/>
            </a:endParaRPr>
          </a:p>
        </p:txBody>
      </p:sp>
      <p:sp>
        <p:nvSpPr>
          <p:cNvPr id="3" name="文本框 2">
            <a:extLst>
              <a:ext uri="{FF2B5EF4-FFF2-40B4-BE49-F238E27FC236}">
                <a16:creationId xmlns:a16="http://schemas.microsoft.com/office/drawing/2014/main" id="{B324FBBA-7046-18F0-2169-3709AD6E5B66}"/>
              </a:ext>
            </a:extLst>
          </p:cNvPr>
          <p:cNvSpPr txBox="1"/>
          <p:nvPr/>
        </p:nvSpPr>
        <p:spPr>
          <a:xfrm>
            <a:off x="6555552" y="1673860"/>
            <a:ext cx="4699635" cy="3046988"/>
          </a:xfrm>
          <a:prstGeom prst="rect">
            <a:avLst/>
          </a:prstGeom>
          <a:noFill/>
        </p:spPr>
        <p:txBody>
          <a:bodyPr wrap="square" rtlCol="0">
            <a:spAutoFit/>
          </a:bodyPr>
          <a:lstStyle/>
          <a:p>
            <a:r>
              <a:rPr lang="en-US" altLang="zh-CN" sz="2400" dirty="0">
                <a:solidFill>
                  <a:schemeClr val="bg1"/>
                </a:solidFill>
                <a:latin typeface="Times New Roman" panose="02020603050405020304" pitchFamily="18" charset="0"/>
                <a:cs typeface="Times New Roman" panose="02020603050405020304" pitchFamily="18" charset="0"/>
              </a:rPr>
              <a:t>We use a for loop to call the function we defined. The for loop is:</a:t>
            </a:r>
          </a:p>
          <a:p>
            <a:r>
              <a:rPr lang="en-US" altLang="zh-CN" sz="2400" dirty="0">
                <a:solidFill>
                  <a:schemeClr val="bg1"/>
                </a:solidFill>
                <a:latin typeface="Times New Roman" panose="02020603050405020304" pitchFamily="18" charset="0"/>
                <a:cs typeface="Times New Roman" panose="02020603050405020304" pitchFamily="18" charset="0"/>
              </a:rPr>
              <a:t>for(</a:t>
            </a:r>
            <a:r>
              <a:rPr lang="en-US" altLang="zh-CN" sz="2400" dirty="0" err="1">
                <a:solidFill>
                  <a:schemeClr val="bg1"/>
                </a:solidFill>
                <a:latin typeface="Times New Roman" panose="02020603050405020304" pitchFamily="18" charset="0"/>
                <a:cs typeface="Times New Roman" panose="02020603050405020304" pitchFamily="18" charset="0"/>
              </a:rPr>
              <a:t>i</a:t>
            </a:r>
            <a:r>
              <a:rPr lang="en-US" altLang="zh-CN" sz="2400" dirty="0">
                <a:solidFill>
                  <a:schemeClr val="bg1"/>
                </a:solidFill>
                <a:latin typeface="Times New Roman" panose="02020603050405020304" pitchFamily="18" charset="0"/>
                <a:cs typeface="Times New Roman" panose="02020603050405020304" pitchFamily="18" charset="0"/>
              </a:rPr>
              <a:t> &lt;- 1 to 8) {</a:t>
            </a:r>
            <a:r>
              <a:rPr lang="en-US" altLang="zh-CN" sz="2400" dirty="0" err="1">
                <a:solidFill>
                  <a:schemeClr val="bg1"/>
                </a:solidFill>
                <a:latin typeface="Times New Roman" panose="02020603050405020304" pitchFamily="18" charset="0"/>
                <a:cs typeface="Times New Roman" panose="02020603050405020304" pitchFamily="18" charset="0"/>
              </a:rPr>
              <a:t>avg_rating</a:t>
            </a:r>
            <a:r>
              <a:rPr lang="en-US" altLang="zh-CN" sz="2400" dirty="0">
                <a:solidFill>
                  <a:schemeClr val="bg1"/>
                </a:solidFill>
                <a:latin typeface="Times New Roman" panose="02020603050405020304" pitchFamily="18" charset="0"/>
                <a:cs typeface="Times New Roman" panose="02020603050405020304" pitchFamily="18" charset="0"/>
              </a:rPr>
              <a:t>(</a:t>
            </a:r>
            <a:r>
              <a:rPr lang="en-US" altLang="zh-CN" sz="2400" dirty="0" err="1">
                <a:solidFill>
                  <a:schemeClr val="bg1"/>
                </a:solidFill>
                <a:latin typeface="Times New Roman" panose="02020603050405020304" pitchFamily="18" charset="0"/>
                <a:cs typeface="Times New Roman" panose="02020603050405020304" pitchFamily="18" charset="0"/>
              </a:rPr>
              <a:t>i</a:t>
            </a:r>
            <a:r>
              <a:rPr lang="en-US" altLang="zh-CN" sz="2400" dirty="0">
                <a:solidFill>
                  <a:schemeClr val="bg1"/>
                </a:solidFill>
                <a:latin typeface="Times New Roman" panose="02020603050405020304" pitchFamily="18" charset="0"/>
                <a:cs typeface="Times New Roman" panose="02020603050405020304" pitchFamily="18" charset="0"/>
              </a:rPr>
              <a:t>).show();}</a:t>
            </a:r>
          </a:p>
          <a:p>
            <a:r>
              <a:rPr lang="en-US" altLang="zh-CN" sz="2400" dirty="0">
                <a:solidFill>
                  <a:schemeClr val="bg1"/>
                </a:solidFill>
                <a:latin typeface="Times New Roman" panose="02020603050405020304" pitchFamily="18" charset="0"/>
                <a:cs typeface="Times New Roman" panose="02020603050405020304" pitchFamily="18" charset="0"/>
              </a:rPr>
              <a:t>After that, we generate a new </a:t>
            </a:r>
            <a:r>
              <a:rPr lang="en-US" altLang="zh-CN" sz="2400" dirty="0" err="1">
                <a:solidFill>
                  <a:schemeClr val="bg1"/>
                </a:solidFill>
                <a:latin typeface="Times New Roman" panose="02020603050405020304" pitchFamily="18" charset="0"/>
                <a:cs typeface="Times New Roman" panose="02020603050405020304" pitchFamily="18" charset="0"/>
              </a:rPr>
              <a:t>season_df</a:t>
            </a:r>
            <a:r>
              <a:rPr lang="en-US" altLang="zh-CN" sz="2400" dirty="0">
                <a:solidFill>
                  <a:schemeClr val="bg1"/>
                </a:solidFill>
                <a:latin typeface="Times New Roman" panose="02020603050405020304" pitchFamily="18" charset="0"/>
                <a:cs typeface="Times New Roman" panose="02020603050405020304" pitchFamily="18" charset="0"/>
              </a:rPr>
              <a:t> which contains two more columns </a:t>
            </a:r>
            <a:r>
              <a:rPr lang="en-US" altLang="zh-CN" sz="2400" dirty="0" err="1">
                <a:solidFill>
                  <a:schemeClr val="bg1"/>
                </a:solidFill>
                <a:latin typeface="Times New Roman" panose="02020603050405020304" pitchFamily="18" charset="0"/>
                <a:cs typeface="Times New Roman" panose="02020603050405020304" pitchFamily="18" charset="0"/>
              </a:rPr>
              <a:t>us_viewers</a:t>
            </a:r>
            <a:r>
              <a:rPr lang="en-US" altLang="zh-CN" sz="2400" dirty="0">
                <a:solidFill>
                  <a:schemeClr val="bg1"/>
                </a:solidFill>
                <a:latin typeface="Times New Roman" panose="02020603050405020304" pitchFamily="18" charset="0"/>
                <a:cs typeface="Times New Roman" panose="02020603050405020304" pitchFamily="18" charset="0"/>
              </a:rPr>
              <a:t> and </a:t>
            </a:r>
            <a:r>
              <a:rPr lang="en-US" altLang="zh-CN" sz="2400" dirty="0" err="1">
                <a:solidFill>
                  <a:schemeClr val="bg1"/>
                </a:solidFill>
                <a:latin typeface="Times New Roman" panose="02020603050405020304" pitchFamily="18" charset="0"/>
                <a:cs typeface="Times New Roman" panose="02020603050405020304" pitchFamily="18" charset="0"/>
              </a:rPr>
              <a:t>total_votes</a:t>
            </a:r>
            <a:r>
              <a:rPr lang="en-US" altLang="zh-CN" sz="2400" dirty="0">
                <a:solidFill>
                  <a:schemeClr val="bg1"/>
                </a:solidFill>
                <a:latin typeface="Times New Roman" panose="02020603050405020304" pitchFamily="18" charset="0"/>
                <a:cs typeface="Times New Roman" panose="02020603050405020304" pitchFamily="18" charset="0"/>
              </a:rPr>
              <a:t> and write to csv file</a:t>
            </a:r>
            <a:r>
              <a:rPr lang="en-US" altLang="zh-CN" sz="2400" dirty="0">
                <a:solidFill>
                  <a:schemeClr val="bg1"/>
                </a:solidFill>
              </a:rPr>
              <a:t>.</a:t>
            </a:r>
          </a:p>
        </p:txBody>
      </p:sp>
      <p:pic>
        <p:nvPicPr>
          <p:cNvPr id="4" name="图片 3" descr="截屏2023-06-04 上午11.22.41">
            <a:extLst>
              <a:ext uri="{FF2B5EF4-FFF2-40B4-BE49-F238E27FC236}">
                <a16:creationId xmlns:a16="http://schemas.microsoft.com/office/drawing/2014/main" id="{CB4E2FA6-72EA-93AD-A507-76A415379C9D}"/>
              </a:ext>
            </a:extLst>
          </p:cNvPr>
          <p:cNvPicPr>
            <a:picLocks noChangeAspect="1"/>
          </p:cNvPicPr>
          <p:nvPr/>
        </p:nvPicPr>
        <p:blipFill>
          <a:blip r:embed="rId3"/>
          <a:stretch>
            <a:fillRect/>
          </a:stretch>
        </p:blipFill>
        <p:spPr>
          <a:xfrm>
            <a:off x="3218685" y="2393315"/>
            <a:ext cx="2260600" cy="1238885"/>
          </a:xfrm>
          <a:prstGeom prst="rect">
            <a:avLst/>
          </a:prstGeom>
        </p:spPr>
      </p:pic>
      <p:pic>
        <p:nvPicPr>
          <p:cNvPr id="5" name="图片 4" descr="截屏2023-06-04 上午11.23.17">
            <a:extLst>
              <a:ext uri="{FF2B5EF4-FFF2-40B4-BE49-F238E27FC236}">
                <a16:creationId xmlns:a16="http://schemas.microsoft.com/office/drawing/2014/main" id="{765C37AC-E067-83B1-4794-2167AD4629CE}"/>
              </a:ext>
            </a:extLst>
          </p:cNvPr>
          <p:cNvPicPr>
            <a:picLocks noChangeAspect="1"/>
          </p:cNvPicPr>
          <p:nvPr/>
        </p:nvPicPr>
        <p:blipFill>
          <a:blip r:embed="rId4"/>
          <a:stretch>
            <a:fillRect/>
          </a:stretch>
        </p:blipFill>
        <p:spPr>
          <a:xfrm>
            <a:off x="627885" y="3750945"/>
            <a:ext cx="2260600" cy="1193800"/>
          </a:xfrm>
          <a:prstGeom prst="rect">
            <a:avLst/>
          </a:prstGeom>
        </p:spPr>
      </p:pic>
      <p:pic>
        <p:nvPicPr>
          <p:cNvPr id="6" name="图片 5" descr="截屏2023-06-04 上午11.24.08">
            <a:extLst>
              <a:ext uri="{FF2B5EF4-FFF2-40B4-BE49-F238E27FC236}">
                <a16:creationId xmlns:a16="http://schemas.microsoft.com/office/drawing/2014/main" id="{34B633B4-A87F-0C75-59CC-80C3CA83BBDC}"/>
              </a:ext>
            </a:extLst>
          </p:cNvPr>
          <p:cNvPicPr>
            <a:picLocks noChangeAspect="1"/>
          </p:cNvPicPr>
          <p:nvPr/>
        </p:nvPicPr>
        <p:blipFill>
          <a:blip r:embed="rId5"/>
          <a:stretch>
            <a:fillRect/>
          </a:stretch>
        </p:blipFill>
        <p:spPr>
          <a:xfrm>
            <a:off x="3180585" y="3779520"/>
            <a:ext cx="2336800" cy="1155700"/>
          </a:xfrm>
          <a:prstGeom prst="rect">
            <a:avLst/>
          </a:prstGeom>
        </p:spPr>
      </p:pic>
      <p:pic>
        <p:nvPicPr>
          <p:cNvPr id="7" name="图片 6" descr="截屏2023-06-04 上午11.25.03">
            <a:extLst>
              <a:ext uri="{FF2B5EF4-FFF2-40B4-BE49-F238E27FC236}">
                <a16:creationId xmlns:a16="http://schemas.microsoft.com/office/drawing/2014/main" id="{138E51FC-4FAF-4F62-AB34-AEA471847135}"/>
              </a:ext>
            </a:extLst>
          </p:cNvPr>
          <p:cNvPicPr>
            <a:picLocks noChangeAspect="1"/>
          </p:cNvPicPr>
          <p:nvPr/>
        </p:nvPicPr>
        <p:blipFill>
          <a:blip r:embed="rId6"/>
          <a:stretch>
            <a:fillRect/>
          </a:stretch>
        </p:blipFill>
        <p:spPr>
          <a:xfrm>
            <a:off x="627885" y="5036820"/>
            <a:ext cx="2129155" cy="1139825"/>
          </a:xfrm>
          <a:prstGeom prst="rect">
            <a:avLst/>
          </a:prstGeom>
        </p:spPr>
      </p:pic>
      <p:pic>
        <p:nvPicPr>
          <p:cNvPr id="9" name="图片 8" descr="截屏2023-06-04 上午11.25.19">
            <a:extLst>
              <a:ext uri="{FF2B5EF4-FFF2-40B4-BE49-F238E27FC236}">
                <a16:creationId xmlns:a16="http://schemas.microsoft.com/office/drawing/2014/main" id="{50E82293-34DF-13DB-5C0A-B220AD4E7575}"/>
              </a:ext>
            </a:extLst>
          </p:cNvPr>
          <p:cNvPicPr>
            <a:picLocks noChangeAspect="1"/>
          </p:cNvPicPr>
          <p:nvPr/>
        </p:nvPicPr>
        <p:blipFill>
          <a:blip r:embed="rId7"/>
          <a:stretch>
            <a:fillRect/>
          </a:stretch>
        </p:blipFill>
        <p:spPr>
          <a:xfrm>
            <a:off x="3219320" y="4999990"/>
            <a:ext cx="2259965" cy="1176655"/>
          </a:xfrm>
          <a:prstGeom prst="rect">
            <a:avLst/>
          </a:prstGeom>
        </p:spPr>
      </p:pic>
      <p:pic>
        <p:nvPicPr>
          <p:cNvPr id="10" name="图片 9" descr="截屏2023-06-04 上午11.21.50">
            <a:extLst>
              <a:ext uri="{FF2B5EF4-FFF2-40B4-BE49-F238E27FC236}">
                <a16:creationId xmlns:a16="http://schemas.microsoft.com/office/drawing/2014/main" id="{31989DF4-637C-9A04-D3E7-BC514C0A99C5}"/>
              </a:ext>
            </a:extLst>
          </p:cNvPr>
          <p:cNvPicPr>
            <a:picLocks noChangeAspect="1"/>
          </p:cNvPicPr>
          <p:nvPr/>
        </p:nvPicPr>
        <p:blipFill>
          <a:blip r:embed="rId8"/>
          <a:stretch>
            <a:fillRect/>
          </a:stretch>
        </p:blipFill>
        <p:spPr>
          <a:xfrm>
            <a:off x="627885" y="1083310"/>
            <a:ext cx="2260600" cy="1168400"/>
          </a:xfrm>
          <a:prstGeom prst="rect">
            <a:avLst/>
          </a:prstGeom>
        </p:spPr>
      </p:pic>
      <p:pic>
        <p:nvPicPr>
          <p:cNvPr id="11" name="图片 10" descr="截屏2023-06-04 上午11.22.04">
            <a:extLst>
              <a:ext uri="{FF2B5EF4-FFF2-40B4-BE49-F238E27FC236}">
                <a16:creationId xmlns:a16="http://schemas.microsoft.com/office/drawing/2014/main" id="{521CDC2F-083E-197A-F8E5-DE176AA42649}"/>
              </a:ext>
            </a:extLst>
          </p:cNvPr>
          <p:cNvPicPr>
            <a:picLocks noChangeAspect="1"/>
          </p:cNvPicPr>
          <p:nvPr/>
        </p:nvPicPr>
        <p:blipFill>
          <a:blip r:embed="rId9"/>
          <a:stretch>
            <a:fillRect/>
          </a:stretch>
        </p:blipFill>
        <p:spPr>
          <a:xfrm>
            <a:off x="3218685" y="1096010"/>
            <a:ext cx="2260600" cy="1155700"/>
          </a:xfrm>
          <a:prstGeom prst="rect">
            <a:avLst/>
          </a:prstGeom>
        </p:spPr>
      </p:pic>
      <p:pic>
        <p:nvPicPr>
          <p:cNvPr id="12" name="图片 11" descr="截屏2023-06-04 上午11.22.23">
            <a:extLst>
              <a:ext uri="{FF2B5EF4-FFF2-40B4-BE49-F238E27FC236}">
                <a16:creationId xmlns:a16="http://schemas.microsoft.com/office/drawing/2014/main" id="{E0198CF0-E5AD-2AEF-3BF1-B85F70A80652}"/>
              </a:ext>
            </a:extLst>
          </p:cNvPr>
          <p:cNvPicPr>
            <a:picLocks noChangeAspect="1"/>
          </p:cNvPicPr>
          <p:nvPr/>
        </p:nvPicPr>
        <p:blipFill>
          <a:blip r:embed="rId10"/>
          <a:stretch>
            <a:fillRect/>
          </a:stretch>
        </p:blipFill>
        <p:spPr>
          <a:xfrm>
            <a:off x="627885" y="2393315"/>
            <a:ext cx="2260600" cy="1193800"/>
          </a:xfrm>
          <a:prstGeom prst="rect">
            <a:avLst/>
          </a:prstGeom>
        </p:spPr>
      </p:pic>
    </p:spTree>
    <p:extLst>
      <p:ext uri="{BB962C8B-B14F-4D97-AF65-F5344CB8AC3E}">
        <p14:creationId xmlns:p14="http://schemas.microsoft.com/office/powerpoint/2010/main" val="368054779"/>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8C1A75E4-5F55-47CF-A1FE-F38B7B09C647}"/>
              </a:ext>
            </a:extLst>
          </p:cNvPr>
          <p:cNvSpPr>
            <a:spLocks noGrp="1"/>
          </p:cNvSpPr>
          <p:nvPr>
            <p:ph type="title"/>
          </p:nvPr>
        </p:nvSpPr>
        <p:spPr>
          <a:xfrm>
            <a:off x="1606550" y="344317"/>
            <a:ext cx="8643848" cy="480131"/>
          </a:xfrm>
        </p:spPr>
        <p:txBody>
          <a:bodyPr/>
          <a:lstStyle/>
          <a:p>
            <a:r>
              <a:rPr lang="en-US" altLang="zh-CN" dirty="0">
                <a:sym typeface="+mn-ea"/>
              </a:rPr>
              <a:t>Project </a:t>
            </a:r>
            <a:r>
              <a:rPr lang="en-US" altLang="zh-CN" dirty="0" err="1">
                <a:sym typeface="+mn-ea"/>
              </a:rPr>
              <a:t>Content:Spark</a:t>
            </a:r>
            <a:endParaRPr lang="zh-CN" altLang="en-US" dirty="0"/>
          </a:p>
        </p:txBody>
      </p:sp>
      <p:sp>
        <p:nvSpPr>
          <p:cNvPr id="2" name="文本占位符 23">
            <a:extLst>
              <a:ext uri="{FF2B5EF4-FFF2-40B4-BE49-F238E27FC236}">
                <a16:creationId xmlns:a16="http://schemas.microsoft.com/office/drawing/2014/main" id="{37B93C50-8366-4D9F-3D9D-555D86D26650}"/>
              </a:ext>
            </a:extLst>
          </p:cNvPr>
          <p:cNvSpPr txBox="1"/>
          <p:nvPr/>
        </p:nvSpPr>
        <p:spPr>
          <a:xfrm>
            <a:off x="6739781" y="2901511"/>
            <a:ext cx="5226248" cy="1511147"/>
          </a:xfrm>
          <a:prstGeom prst="rect">
            <a:avLst/>
          </a:prstGeom>
          <a:solidFill>
            <a:schemeClr val="accent1"/>
          </a:solidFill>
          <a:ln>
            <a:noFill/>
          </a:ln>
        </p:spPr>
        <p:txBody>
          <a:bodyPr vert="horz" wrap="square" lIns="0" tIns="0" rIns="0" bIns="0" rtlCol="0" anchor="ctr" anchorCtr="0">
            <a:noAutofit/>
          </a:bodyPr>
          <a:lstStyle>
            <a:lvl1pPr marL="0" indent="0" algn="ctr" defTabSz="914400" rtl="0" eaLnBrk="1" latinLnBrk="0" hangingPunct="1">
              <a:lnSpc>
                <a:spcPct val="120000"/>
              </a:lnSpc>
              <a:spcBef>
                <a:spcPts val="0"/>
              </a:spcBef>
              <a:buFontTx/>
              <a:buNone/>
              <a:defRPr lang="zh-CN" altLang="en-US" sz="4000" kern="1200" spc="300" dirty="0" smtClean="0">
                <a:solidFill>
                  <a:schemeClr val="bg1"/>
                </a:solidFill>
                <a:latin typeface="微软雅黑" charset="-122"/>
                <a:ea typeface="微软雅黑"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solidFill>
                  <a:schemeClr val="bg1"/>
                </a:solidFill>
                <a:latin typeface="Times New Roman" panose="02020603050405020304" pitchFamily="18" charset="0"/>
                <a:cs typeface="Times New Roman" panose="02020603050405020304" pitchFamily="18" charset="0"/>
              </a:rPr>
              <a:t>We generate another csv file about directors and average ratings of TV shows directed by each of them.</a:t>
            </a:r>
          </a:p>
        </p:txBody>
      </p:sp>
      <p:pic>
        <p:nvPicPr>
          <p:cNvPr id="3" name="图片 2" descr="截屏2023-06-04 下午12.03.07">
            <a:extLst>
              <a:ext uri="{FF2B5EF4-FFF2-40B4-BE49-F238E27FC236}">
                <a16:creationId xmlns:a16="http://schemas.microsoft.com/office/drawing/2014/main" id="{C87AAFE0-5658-C8DB-F66B-CD16DBA67FF1}"/>
              </a:ext>
            </a:extLst>
          </p:cNvPr>
          <p:cNvPicPr>
            <a:picLocks noChangeAspect="1"/>
          </p:cNvPicPr>
          <p:nvPr/>
        </p:nvPicPr>
        <p:blipFill>
          <a:blip r:embed="rId3"/>
          <a:stretch>
            <a:fillRect/>
          </a:stretch>
        </p:blipFill>
        <p:spPr>
          <a:xfrm>
            <a:off x="455295" y="1580394"/>
            <a:ext cx="6057900" cy="2642235"/>
          </a:xfrm>
          <a:prstGeom prst="rect">
            <a:avLst/>
          </a:prstGeom>
        </p:spPr>
      </p:pic>
      <p:pic>
        <p:nvPicPr>
          <p:cNvPr id="4" name="图片 3" descr="截屏2023-06-04 下午12.05.15">
            <a:extLst>
              <a:ext uri="{FF2B5EF4-FFF2-40B4-BE49-F238E27FC236}">
                <a16:creationId xmlns:a16="http://schemas.microsoft.com/office/drawing/2014/main" id="{36090F01-897D-52E7-CB84-F1BEB26EB299}"/>
              </a:ext>
            </a:extLst>
          </p:cNvPr>
          <p:cNvPicPr>
            <a:picLocks noChangeAspect="1"/>
          </p:cNvPicPr>
          <p:nvPr/>
        </p:nvPicPr>
        <p:blipFill>
          <a:blip r:embed="rId4"/>
          <a:stretch>
            <a:fillRect/>
          </a:stretch>
        </p:blipFill>
        <p:spPr>
          <a:xfrm>
            <a:off x="367665" y="4978575"/>
            <a:ext cx="6145530" cy="474345"/>
          </a:xfrm>
          <a:prstGeom prst="rect">
            <a:avLst/>
          </a:prstGeom>
        </p:spPr>
      </p:pic>
    </p:spTree>
    <p:extLst>
      <p:ext uri="{BB962C8B-B14F-4D97-AF65-F5344CB8AC3E}">
        <p14:creationId xmlns:p14="http://schemas.microsoft.com/office/powerpoint/2010/main" val="3848567917"/>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458412" y="2105561"/>
            <a:ext cx="2646878" cy="2646878"/>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6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pitchFamily="34" charset="-122"/>
                <a:cs typeface="+mn-cs"/>
              </a:rPr>
              <a:t>03</a:t>
            </a:r>
            <a:endParaRPr kumimoji="0" lang="zh-CN" altLang="en-US" sz="166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pitchFamily="34" charset="-122"/>
              <a:cs typeface="+mn-cs"/>
            </a:endParaRPr>
          </a:p>
        </p:txBody>
      </p:sp>
      <p:sp>
        <p:nvSpPr>
          <p:cNvPr id="7" name="文本框 6"/>
          <p:cNvSpPr txBox="1"/>
          <p:nvPr/>
        </p:nvSpPr>
        <p:spPr>
          <a:xfrm>
            <a:off x="5550367" y="2400894"/>
            <a:ext cx="3983783" cy="707886"/>
          </a:xfrm>
          <a:prstGeom prst="rect">
            <a:avLst/>
          </a:prstGeom>
          <a:noFill/>
        </p:spPr>
        <p:txBody>
          <a:bodyPr wrap="none" rtlCol="0">
            <a:spAutoFit/>
          </a:bodyPr>
          <a:lstStyle/>
          <a:p>
            <a:r>
              <a:rPr lang="en-US" altLang="zh-CN" sz="4000" b="1" spc="300" dirty="0">
                <a:latin typeface="+mj-ea"/>
                <a:ea typeface="+mj-ea"/>
              </a:rPr>
              <a:t>Visualization</a:t>
            </a:r>
            <a:endParaRPr lang="en-US" altLang="zh-CN" sz="4000" b="1" spc="300" dirty="0">
              <a:solidFill>
                <a:schemeClr val="accent3"/>
              </a:solidFill>
              <a:latin typeface="+mj-ea"/>
              <a:ea typeface="+mj-ea"/>
            </a:endParaRPr>
          </a:p>
        </p:txBody>
      </p:sp>
      <p:sp>
        <p:nvSpPr>
          <p:cNvPr id="8" name="文本框 7"/>
          <p:cNvSpPr txBox="1"/>
          <p:nvPr/>
        </p:nvSpPr>
        <p:spPr>
          <a:xfrm>
            <a:off x="5550367" y="3775625"/>
            <a:ext cx="2618024" cy="559769"/>
          </a:xfrm>
          <a:prstGeom prst="rect">
            <a:avLst/>
          </a:prstGeom>
          <a:noFill/>
        </p:spPr>
        <p:txBody>
          <a:bodyPr wrap="none" rtlCol="0">
            <a:spAutoFit/>
          </a:bodyPr>
          <a:lstStyle/>
          <a:p>
            <a:pPr eaLnBrk="0" fontAlgn="base" hangingPunct="0">
              <a:lnSpc>
                <a:spcPct val="120000"/>
              </a:lnSpc>
              <a:spcBef>
                <a:spcPct val="0"/>
              </a:spcBef>
              <a:spcAft>
                <a:spcPct val="0"/>
              </a:spcAft>
            </a:pPr>
            <a:r>
              <a:rPr lang="en-US" altLang="zh-CN" sz="2800" dirty="0">
                <a:solidFill>
                  <a:srgbClr val="FFFFFF">
                    <a:lumMod val="75000"/>
                  </a:srgbClr>
                </a:solidFill>
                <a:latin typeface="Century Gothic" panose="020B0502020202020204" pitchFamily="34" charset="0"/>
                <a:ea typeface="微软雅黑" panose="020B0503020204020204" pitchFamily="34" charset="-122"/>
                <a:cs typeface="+mn-ea"/>
              </a:rPr>
              <a:t>A clearer way</a:t>
            </a:r>
          </a:p>
        </p:txBody>
      </p:sp>
      <p:cxnSp>
        <p:nvCxnSpPr>
          <p:cNvPr id="10" name="直接连接符 9"/>
          <p:cNvCxnSpPr/>
          <p:nvPr/>
        </p:nvCxnSpPr>
        <p:spPr>
          <a:xfrm>
            <a:off x="4728480" y="2143125"/>
            <a:ext cx="0" cy="2571750"/>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5669549" y="3432579"/>
            <a:ext cx="720000" cy="101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nvGrpSpPr>
          <p:cNvPr id="21" name="组合 20"/>
          <p:cNvGrpSpPr/>
          <p:nvPr/>
        </p:nvGrpSpPr>
        <p:grpSpPr>
          <a:xfrm>
            <a:off x="10467218" y="5850000"/>
            <a:ext cx="1052654" cy="108000"/>
            <a:chOff x="10467218" y="6126091"/>
            <a:chExt cx="1052654" cy="108000"/>
          </a:xfrm>
        </p:grpSpPr>
        <p:sp>
          <p:nvSpPr>
            <p:cNvPr id="22" name="椭圆 21"/>
            <p:cNvSpPr/>
            <p:nvPr/>
          </p:nvSpPr>
          <p:spPr>
            <a:xfrm>
              <a:off x="10467218" y="6126091"/>
              <a:ext cx="108000" cy="108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3" name="椭圆 22"/>
            <p:cNvSpPr/>
            <p:nvPr/>
          </p:nvSpPr>
          <p:spPr>
            <a:xfrm>
              <a:off x="10703381"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4" name="椭圆 23"/>
            <p:cNvSpPr/>
            <p:nvPr/>
          </p:nvSpPr>
          <p:spPr>
            <a:xfrm>
              <a:off x="10939545"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5" name="椭圆 24"/>
            <p:cNvSpPr/>
            <p:nvPr/>
          </p:nvSpPr>
          <p:spPr>
            <a:xfrm>
              <a:off x="1117570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6" name="椭圆 25"/>
            <p:cNvSpPr/>
            <p:nvPr/>
          </p:nvSpPr>
          <p:spPr>
            <a:xfrm>
              <a:off x="11411872"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Tree>
    <p:extLst>
      <p:ext uri="{BB962C8B-B14F-4D97-AF65-F5344CB8AC3E}">
        <p14:creationId xmlns:p14="http://schemas.microsoft.com/office/powerpoint/2010/main" val="419368227"/>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idx="4294967295"/>
          </p:nvPr>
        </p:nvSpPr>
        <p:spPr>
          <a:xfrm>
            <a:off x="1279525" y="2528666"/>
            <a:ext cx="1806575" cy="675057"/>
          </a:xfrm>
        </p:spPr>
        <p:txBody>
          <a:bodyPr/>
          <a:lstStyle/>
          <a:p>
            <a:pPr algn="ctr"/>
            <a:r>
              <a:rPr lang="zh-CN" altLang="en-US" sz="6000" b="1" dirty="0">
                <a:solidFill>
                  <a:schemeClr val="bg1"/>
                </a:solidFill>
              </a:rPr>
              <a:t>目录</a:t>
            </a:r>
          </a:p>
        </p:txBody>
      </p:sp>
      <p:sp>
        <p:nvSpPr>
          <p:cNvPr id="11" name="内容占位符 10"/>
          <p:cNvSpPr>
            <a:spLocks noGrp="1"/>
          </p:cNvSpPr>
          <p:nvPr>
            <p:ph type="body" sz="quarter" idx="4294967295"/>
          </p:nvPr>
        </p:nvSpPr>
        <p:spPr>
          <a:xfrm>
            <a:off x="1122361" y="3936012"/>
            <a:ext cx="2120900" cy="399586"/>
          </a:xfrm>
        </p:spPr>
        <p:txBody>
          <a:bodyPr/>
          <a:lstStyle/>
          <a:p>
            <a:pPr marL="0" indent="0" algn="ctr">
              <a:buNone/>
            </a:pPr>
            <a:r>
              <a:rPr lang="en-US" altLang="zh-CN" sz="2000" dirty="0">
                <a:solidFill>
                  <a:schemeClr val="bg1"/>
                </a:solidFill>
              </a:rPr>
              <a:t>CONTENTS</a:t>
            </a:r>
            <a:endParaRPr lang="zh-CN" altLang="en-US" sz="2000" dirty="0">
              <a:solidFill>
                <a:schemeClr val="bg1"/>
              </a:solidFill>
            </a:endParaRPr>
          </a:p>
        </p:txBody>
      </p:sp>
      <p:grpSp>
        <p:nvGrpSpPr>
          <p:cNvPr id="30" name="组合 29"/>
          <p:cNvGrpSpPr/>
          <p:nvPr/>
        </p:nvGrpSpPr>
        <p:grpSpPr>
          <a:xfrm>
            <a:off x="6395581" y="994374"/>
            <a:ext cx="3610561" cy="1098506"/>
            <a:chOff x="5337036" y="1031947"/>
            <a:chExt cx="3610561" cy="1098506"/>
          </a:xfrm>
        </p:grpSpPr>
        <p:sp>
          <p:nvSpPr>
            <p:cNvPr id="46" name="文本框 45"/>
            <p:cNvSpPr txBox="1"/>
            <p:nvPr/>
          </p:nvSpPr>
          <p:spPr>
            <a:xfrm>
              <a:off x="5337036" y="1031947"/>
              <a:ext cx="612668" cy="1098506"/>
            </a:xfrm>
            <a:prstGeom prst="rect">
              <a:avLst/>
            </a:prstGeom>
            <a:noFill/>
          </p:spPr>
          <p:txBody>
            <a:bodyPr wrap="none" rtlCol="0">
              <a:spAutoFit/>
            </a:bodyPr>
            <a:lstStyle/>
            <a:p>
              <a:pPr marL="0" marR="0" lvl="0" indent="0" algn="l" defTabSz="914400" rtl="0" eaLnBrk="0" fontAlgn="base" latinLnBrk="0" hangingPunct="0">
                <a:lnSpc>
                  <a:spcPct val="120000"/>
                </a:lnSpc>
                <a:spcBef>
                  <a:spcPct val="0"/>
                </a:spcBef>
                <a:spcAft>
                  <a:spcPct val="0"/>
                </a:spcAft>
                <a:buClrTx/>
                <a:buSzTx/>
                <a:buFontTx/>
                <a:buNone/>
                <a:tabLst/>
                <a:defRPr/>
              </a:pPr>
              <a:r>
                <a:rPr kumimoji="0" lang="en-US" altLang="zh-CN" sz="6000" b="1" i="1" u="none" strike="noStrike" kern="1200" cap="none" spc="0" normalizeH="0" baseline="0" noProof="0" dirty="0">
                  <a:ln>
                    <a:noFill/>
                  </a:ln>
                  <a:solidFill>
                    <a:srgbClr val="006C39"/>
                  </a:solidFill>
                  <a:effectLst/>
                  <a:uLnTx/>
                  <a:uFillTx/>
                  <a:latin typeface="Century Gothic" panose="020B0502020202020204" pitchFamily="34" charset="0"/>
                  <a:ea typeface="微软雅黑" panose="020B0503020204020204" pitchFamily="34" charset="-122"/>
                  <a:cs typeface="+mn-ea"/>
                  <a:sym typeface="+mn-lt"/>
                </a:rPr>
                <a:t>1</a:t>
              </a:r>
              <a:endParaRPr kumimoji="0" lang="zh-CN" altLang="en-US" sz="5400" b="1" i="1" u="none" strike="noStrike" kern="1200" cap="none" spc="0" normalizeH="0" baseline="0" noProof="0" dirty="0">
                <a:ln>
                  <a:noFill/>
                </a:ln>
                <a:solidFill>
                  <a:srgbClr val="006C39"/>
                </a:solidFill>
                <a:effectLst/>
                <a:uLnTx/>
                <a:uFillTx/>
                <a:latin typeface="Century Gothic" panose="020B0502020202020204" pitchFamily="34" charset="0"/>
                <a:ea typeface="微软雅黑" panose="020B0503020204020204" pitchFamily="34" charset="-122"/>
                <a:cs typeface="+mn-ea"/>
                <a:sym typeface="+mn-lt"/>
              </a:endParaRPr>
            </a:p>
          </p:txBody>
        </p:sp>
        <p:grpSp>
          <p:nvGrpSpPr>
            <p:cNvPr id="47" name="组合 46"/>
            <p:cNvGrpSpPr/>
            <p:nvPr/>
          </p:nvGrpSpPr>
          <p:grpSpPr>
            <a:xfrm>
              <a:off x="6384010" y="1248904"/>
              <a:ext cx="2563587" cy="797491"/>
              <a:chOff x="6384011" y="1247332"/>
              <a:chExt cx="2563587" cy="790542"/>
            </a:xfrm>
          </p:grpSpPr>
          <p:sp>
            <p:nvSpPr>
              <p:cNvPr id="48" name="文本框 47"/>
              <p:cNvSpPr txBox="1"/>
              <p:nvPr/>
            </p:nvSpPr>
            <p:spPr>
              <a:xfrm>
                <a:off x="6384011" y="1247332"/>
                <a:ext cx="2563587" cy="488152"/>
              </a:xfrm>
              <a:prstGeom prst="rect">
                <a:avLst/>
              </a:prstGeom>
              <a:noFill/>
            </p:spPr>
            <p:txBody>
              <a:bodyPr wrap="none" lIns="0" tIns="0" rIns="0" bIns="0" rtlCol="0">
                <a:spAutoFit/>
              </a:bodyPr>
              <a:lstStyle/>
              <a:p>
                <a:pPr eaLnBrk="0" fontAlgn="base" hangingPunct="0">
                  <a:spcBef>
                    <a:spcPct val="0"/>
                  </a:spcBef>
                  <a:spcAft>
                    <a:spcPct val="0"/>
                  </a:spcAft>
                </a:pPr>
                <a:r>
                  <a:rPr lang="en-US" altLang="zh-CN" sz="3200" b="1" spc="600" dirty="0">
                    <a:solidFill>
                      <a:prstClr val="black"/>
                    </a:solidFill>
                    <a:latin typeface="+mj-ea"/>
                    <a:ea typeface="+mj-ea"/>
                    <a:sym typeface="+mn-lt"/>
                  </a:rPr>
                  <a:t>Overview</a:t>
                </a:r>
                <a:endParaRPr lang="zh-CN" altLang="en-US" sz="3200" b="1" spc="600" dirty="0">
                  <a:solidFill>
                    <a:prstClr val="black"/>
                  </a:solidFill>
                  <a:latin typeface="+mj-ea"/>
                  <a:ea typeface="+mj-ea"/>
                  <a:sym typeface="+mn-lt"/>
                </a:endParaRPr>
              </a:p>
            </p:txBody>
          </p:sp>
          <p:sp>
            <p:nvSpPr>
              <p:cNvPr id="49" name="文本框 48"/>
              <p:cNvSpPr txBox="1"/>
              <p:nvPr/>
            </p:nvSpPr>
            <p:spPr>
              <a:xfrm>
                <a:off x="6384142" y="1773078"/>
                <a:ext cx="1699183" cy="264796"/>
              </a:xfrm>
              <a:prstGeom prst="rect">
                <a:avLst/>
              </a:prstGeom>
              <a:noFill/>
            </p:spPr>
            <p:txBody>
              <a:bodyPr wrap="none" lIns="0" tIns="0" rIns="0" bIns="0" rtlCol="0">
                <a:spAutoFit/>
              </a:bodyPr>
              <a:lstStyle/>
              <a:p>
                <a:pPr marL="0" marR="0" lvl="0" indent="0" algn="l" defTabSz="914400" rtl="0" eaLnBrk="0" fontAlgn="base" latinLnBrk="0" hangingPunct="0">
                  <a:lnSpc>
                    <a:spcPct val="12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FFFFFF">
                        <a:lumMod val="75000"/>
                      </a:srgbClr>
                    </a:solidFill>
                    <a:effectLst/>
                    <a:uLnTx/>
                    <a:uFillTx/>
                    <a:latin typeface="Century Gothic" panose="020B0502020202020204" pitchFamily="34" charset="0"/>
                    <a:ea typeface="微软雅黑" panose="020B0503020204020204" pitchFamily="34" charset="-122"/>
                    <a:cs typeface="+mn-ea"/>
                    <a:sym typeface="+mn-lt"/>
                  </a:rPr>
                  <a:t>Basic information</a:t>
                </a:r>
                <a:endParaRPr kumimoji="0" lang="zh-CN" altLang="en-US" sz="1600" b="0" i="0" u="none" strike="noStrike" kern="1200" cap="none" spc="0" normalizeH="0" baseline="0" noProof="0" dirty="0">
                  <a:ln>
                    <a:noFill/>
                  </a:ln>
                  <a:solidFill>
                    <a:srgbClr val="FFFFFF">
                      <a:lumMod val="75000"/>
                    </a:srgbClr>
                  </a:solidFill>
                  <a:effectLst/>
                  <a:uLnTx/>
                  <a:uFillTx/>
                  <a:latin typeface="Century Gothic" panose="020B0502020202020204" pitchFamily="34" charset="0"/>
                  <a:ea typeface="微软雅黑" panose="020B0503020204020204" pitchFamily="34" charset="-122"/>
                  <a:cs typeface="+mn-ea"/>
                  <a:sym typeface="+mn-lt"/>
                </a:endParaRPr>
              </a:p>
            </p:txBody>
          </p:sp>
        </p:grpSp>
      </p:grpSp>
      <p:grpSp>
        <p:nvGrpSpPr>
          <p:cNvPr id="52" name="组合 51"/>
          <p:cNvGrpSpPr/>
          <p:nvPr/>
        </p:nvGrpSpPr>
        <p:grpSpPr>
          <a:xfrm>
            <a:off x="6395581" y="5038533"/>
            <a:ext cx="4086268" cy="1098506"/>
            <a:chOff x="5337036" y="1031947"/>
            <a:chExt cx="4086268" cy="1098506"/>
          </a:xfrm>
        </p:grpSpPr>
        <p:sp>
          <p:nvSpPr>
            <p:cNvPr id="53" name="文本框 52"/>
            <p:cNvSpPr txBox="1"/>
            <p:nvPr/>
          </p:nvSpPr>
          <p:spPr>
            <a:xfrm>
              <a:off x="5337036" y="1031947"/>
              <a:ext cx="612668" cy="1098506"/>
            </a:xfrm>
            <a:prstGeom prst="rect">
              <a:avLst/>
            </a:prstGeom>
            <a:noFill/>
          </p:spPr>
          <p:txBody>
            <a:bodyPr wrap="none" rtlCol="0">
              <a:spAutoFit/>
            </a:bodyPr>
            <a:lstStyle/>
            <a:p>
              <a:pPr marL="0" marR="0" lvl="0" indent="0" algn="l" defTabSz="914400" rtl="0" eaLnBrk="0" fontAlgn="base" latinLnBrk="0" hangingPunct="0">
                <a:lnSpc>
                  <a:spcPct val="120000"/>
                </a:lnSpc>
                <a:spcBef>
                  <a:spcPct val="0"/>
                </a:spcBef>
                <a:spcAft>
                  <a:spcPct val="0"/>
                </a:spcAft>
                <a:buClrTx/>
                <a:buSzTx/>
                <a:buFontTx/>
                <a:buNone/>
                <a:tabLst/>
                <a:defRPr/>
              </a:pPr>
              <a:r>
                <a:rPr kumimoji="0" lang="en-US" altLang="zh-CN" sz="6000" b="1" i="1" u="none" strike="noStrike" kern="1200" cap="none" spc="0" normalizeH="0" baseline="0" noProof="0" dirty="0">
                  <a:ln>
                    <a:noFill/>
                  </a:ln>
                  <a:solidFill>
                    <a:srgbClr val="006C39"/>
                  </a:solidFill>
                  <a:effectLst/>
                  <a:uLnTx/>
                  <a:uFillTx/>
                  <a:latin typeface="Century Gothic" panose="020B0502020202020204" pitchFamily="34" charset="0"/>
                  <a:ea typeface="微软雅黑" panose="020B0503020204020204" pitchFamily="34" charset="-122"/>
                  <a:cs typeface="+mn-ea"/>
                  <a:sym typeface="+mn-lt"/>
                </a:rPr>
                <a:t>4</a:t>
              </a:r>
              <a:endParaRPr kumimoji="0" lang="zh-CN" altLang="en-US" sz="6000" b="1" i="1" u="none" strike="noStrike" kern="1200" cap="none" spc="0" normalizeH="0" baseline="0" noProof="0" dirty="0">
                <a:ln>
                  <a:noFill/>
                </a:ln>
                <a:solidFill>
                  <a:srgbClr val="006C39"/>
                </a:solidFill>
                <a:effectLst/>
                <a:uLnTx/>
                <a:uFillTx/>
                <a:latin typeface="Century Gothic" panose="020B0502020202020204" pitchFamily="34" charset="0"/>
                <a:ea typeface="微软雅黑" panose="020B0503020204020204" pitchFamily="34" charset="-122"/>
                <a:cs typeface="+mn-ea"/>
                <a:sym typeface="+mn-lt"/>
              </a:endParaRPr>
            </a:p>
          </p:txBody>
        </p:sp>
        <p:grpSp>
          <p:nvGrpSpPr>
            <p:cNvPr id="54" name="组合 53"/>
            <p:cNvGrpSpPr/>
            <p:nvPr/>
          </p:nvGrpSpPr>
          <p:grpSpPr>
            <a:xfrm>
              <a:off x="6384010" y="1248904"/>
              <a:ext cx="3039294" cy="797491"/>
              <a:chOff x="6384011" y="1247332"/>
              <a:chExt cx="3039294" cy="790542"/>
            </a:xfrm>
          </p:grpSpPr>
          <p:sp>
            <p:nvSpPr>
              <p:cNvPr id="55" name="文本框 54"/>
              <p:cNvSpPr txBox="1"/>
              <p:nvPr/>
            </p:nvSpPr>
            <p:spPr>
              <a:xfrm>
                <a:off x="6384011" y="1247332"/>
                <a:ext cx="3039294" cy="488152"/>
              </a:xfrm>
              <a:prstGeom prst="rect">
                <a:avLst/>
              </a:prstGeom>
              <a:noFill/>
            </p:spPr>
            <p:txBody>
              <a:bodyPr wrap="none" lIns="0" tIns="0" rIns="0" bIns="0" rtlCol="0">
                <a:spAutoFit/>
              </a:bodyPr>
              <a:lstStyle/>
              <a:p>
                <a:pPr eaLnBrk="0" fontAlgn="base" hangingPunct="0">
                  <a:spcBef>
                    <a:spcPct val="0"/>
                  </a:spcBef>
                  <a:spcAft>
                    <a:spcPct val="0"/>
                  </a:spcAft>
                </a:pPr>
                <a:r>
                  <a:rPr lang="en-US" altLang="zh-CN" sz="3200" b="1" spc="600" dirty="0">
                    <a:solidFill>
                      <a:prstClr val="black"/>
                    </a:solidFill>
                    <a:latin typeface="+mj-ea"/>
                    <a:ea typeface="+mj-ea"/>
                    <a:sym typeface="+mn-lt"/>
                  </a:rPr>
                  <a:t>Conclusion</a:t>
                </a:r>
                <a:endParaRPr lang="zh-CN" altLang="en-US" sz="3200" b="1" spc="600" dirty="0">
                  <a:solidFill>
                    <a:prstClr val="black"/>
                  </a:solidFill>
                  <a:latin typeface="+mj-ea"/>
                  <a:ea typeface="+mj-ea"/>
                  <a:sym typeface="+mn-lt"/>
                </a:endParaRPr>
              </a:p>
            </p:txBody>
          </p:sp>
          <p:sp>
            <p:nvSpPr>
              <p:cNvPr id="56" name="文本框 55"/>
              <p:cNvSpPr txBox="1"/>
              <p:nvPr/>
            </p:nvSpPr>
            <p:spPr>
              <a:xfrm>
                <a:off x="6384142" y="1773078"/>
                <a:ext cx="1285608" cy="264796"/>
              </a:xfrm>
              <a:prstGeom prst="rect">
                <a:avLst/>
              </a:prstGeom>
              <a:noFill/>
            </p:spPr>
            <p:txBody>
              <a:bodyPr wrap="none" lIns="0" tIns="0" rIns="0" bIns="0" rtlCol="0">
                <a:spAutoFit/>
              </a:bodyPr>
              <a:lstStyle/>
              <a:p>
                <a:pPr marL="0" marR="0" lvl="0" indent="0" algn="l" defTabSz="914400" rtl="0" eaLnBrk="0" fontAlgn="base" latinLnBrk="0" hangingPunct="0">
                  <a:lnSpc>
                    <a:spcPct val="120000"/>
                  </a:lnSpc>
                  <a:spcBef>
                    <a:spcPct val="0"/>
                  </a:spcBef>
                  <a:spcAft>
                    <a:spcPct val="0"/>
                  </a:spcAft>
                  <a:buClrTx/>
                  <a:buSzTx/>
                  <a:buFontTx/>
                  <a:buNone/>
                  <a:tabLst/>
                  <a:defRPr/>
                </a:pPr>
                <a:r>
                  <a:rPr lang="en-US" altLang="zh-CN" sz="1600" dirty="0">
                    <a:solidFill>
                      <a:srgbClr val="FFFFFF">
                        <a:lumMod val="75000"/>
                      </a:srgbClr>
                    </a:solidFill>
                    <a:latin typeface="Century Gothic" panose="020B0502020202020204" pitchFamily="34" charset="0"/>
                    <a:ea typeface="微软雅黑" panose="020B0503020204020204" pitchFamily="34" charset="-122"/>
                    <a:cs typeface="+mn-ea"/>
                    <a:sym typeface="+mn-lt"/>
                  </a:rPr>
                  <a:t>What we get</a:t>
                </a:r>
                <a:endParaRPr kumimoji="0" lang="zh-CN" altLang="en-US" sz="1600" b="0" i="0" u="none" strike="noStrike" kern="1200" cap="none" spc="0" normalizeH="0" baseline="0" noProof="0" dirty="0">
                  <a:ln>
                    <a:noFill/>
                  </a:ln>
                  <a:solidFill>
                    <a:srgbClr val="FFFFFF">
                      <a:lumMod val="75000"/>
                    </a:srgbClr>
                  </a:solidFill>
                  <a:effectLst/>
                  <a:uLnTx/>
                  <a:uFillTx/>
                  <a:latin typeface="Century Gothic" panose="020B0502020202020204" pitchFamily="34" charset="0"/>
                  <a:ea typeface="微软雅黑" panose="020B0503020204020204" pitchFamily="34" charset="-122"/>
                  <a:cs typeface="+mn-ea"/>
                  <a:sym typeface="+mn-lt"/>
                </a:endParaRPr>
              </a:p>
            </p:txBody>
          </p:sp>
        </p:grpSp>
      </p:grpSp>
      <p:grpSp>
        <p:nvGrpSpPr>
          <p:cNvPr id="59" name="组合 58"/>
          <p:cNvGrpSpPr/>
          <p:nvPr/>
        </p:nvGrpSpPr>
        <p:grpSpPr>
          <a:xfrm>
            <a:off x="6395581" y="2342427"/>
            <a:ext cx="5477693" cy="1098506"/>
            <a:chOff x="5337036" y="1031947"/>
            <a:chExt cx="4199313" cy="1098506"/>
          </a:xfrm>
        </p:grpSpPr>
        <p:sp>
          <p:nvSpPr>
            <p:cNvPr id="60" name="文本框 59"/>
            <p:cNvSpPr txBox="1"/>
            <p:nvPr/>
          </p:nvSpPr>
          <p:spPr>
            <a:xfrm>
              <a:off x="5337036" y="1031947"/>
              <a:ext cx="612668" cy="1098506"/>
            </a:xfrm>
            <a:prstGeom prst="rect">
              <a:avLst/>
            </a:prstGeom>
            <a:noFill/>
          </p:spPr>
          <p:txBody>
            <a:bodyPr wrap="none" rtlCol="0">
              <a:spAutoFit/>
            </a:bodyPr>
            <a:lstStyle/>
            <a:p>
              <a:pPr marL="0" marR="0" lvl="0" indent="0" algn="l" defTabSz="914400" rtl="0" eaLnBrk="0" fontAlgn="base" latinLnBrk="0" hangingPunct="0">
                <a:lnSpc>
                  <a:spcPct val="120000"/>
                </a:lnSpc>
                <a:spcBef>
                  <a:spcPct val="0"/>
                </a:spcBef>
                <a:spcAft>
                  <a:spcPct val="0"/>
                </a:spcAft>
                <a:buClrTx/>
                <a:buSzTx/>
                <a:buFontTx/>
                <a:buNone/>
                <a:tabLst/>
                <a:defRPr/>
              </a:pPr>
              <a:r>
                <a:rPr kumimoji="0" lang="en-US" altLang="zh-CN" sz="6000" b="1" i="1" u="none" strike="noStrike" kern="1200" cap="none" spc="0" normalizeH="0" baseline="0" noProof="0" dirty="0">
                  <a:ln>
                    <a:noFill/>
                  </a:ln>
                  <a:solidFill>
                    <a:srgbClr val="006C39"/>
                  </a:solidFill>
                  <a:effectLst/>
                  <a:uLnTx/>
                  <a:uFillTx/>
                  <a:latin typeface="Century Gothic" panose="020B0502020202020204" pitchFamily="34" charset="0"/>
                  <a:ea typeface="微软雅黑" panose="020B0503020204020204" pitchFamily="34" charset="-122"/>
                  <a:cs typeface="+mn-ea"/>
                  <a:sym typeface="+mn-lt"/>
                </a:rPr>
                <a:t>2</a:t>
              </a:r>
              <a:endParaRPr kumimoji="0" lang="zh-CN" altLang="en-US" sz="6000" b="1" i="1" u="none" strike="noStrike" kern="1200" cap="none" spc="0" normalizeH="0" baseline="0" noProof="0" dirty="0">
                <a:ln>
                  <a:noFill/>
                </a:ln>
                <a:solidFill>
                  <a:srgbClr val="006C39"/>
                </a:solidFill>
                <a:effectLst/>
                <a:uLnTx/>
                <a:uFillTx/>
                <a:latin typeface="Century Gothic" panose="020B0502020202020204" pitchFamily="34" charset="0"/>
                <a:ea typeface="微软雅黑" panose="020B0503020204020204" pitchFamily="34" charset="-122"/>
                <a:cs typeface="+mn-ea"/>
                <a:sym typeface="+mn-lt"/>
              </a:endParaRPr>
            </a:p>
          </p:txBody>
        </p:sp>
        <p:grpSp>
          <p:nvGrpSpPr>
            <p:cNvPr id="61" name="组合 60"/>
            <p:cNvGrpSpPr/>
            <p:nvPr/>
          </p:nvGrpSpPr>
          <p:grpSpPr>
            <a:xfrm>
              <a:off x="6139668" y="1309491"/>
              <a:ext cx="3396681" cy="717313"/>
              <a:chOff x="6139669" y="1307393"/>
              <a:chExt cx="3396681" cy="711064"/>
            </a:xfrm>
          </p:grpSpPr>
          <p:sp>
            <p:nvSpPr>
              <p:cNvPr id="62" name="文本框 61"/>
              <p:cNvSpPr txBox="1"/>
              <p:nvPr/>
            </p:nvSpPr>
            <p:spPr>
              <a:xfrm>
                <a:off x="6139669" y="1307393"/>
                <a:ext cx="3396681" cy="488153"/>
              </a:xfrm>
              <a:prstGeom prst="rect">
                <a:avLst/>
              </a:prstGeom>
              <a:noFill/>
            </p:spPr>
            <p:txBody>
              <a:bodyPr wrap="square" lIns="0" tIns="0" rIns="0" bIns="0" rtlCol="0">
                <a:spAutoFit/>
              </a:bodyPr>
              <a:lstStyle/>
              <a:p>
                <a:pPr eaLnBrk="0" fontAlgn="base" hangingPunct="0">
                  <a:spcBef>
                    <a:spcPct val="0"/>
                  </a:spcBef>
                  <a:spcAft>
                    <a:spcPct val="0"/>
                  </a:spcAft>
                </a:pPr>
                <a:r>
                  <a:rPr lang="en-US" altLang="zh-CN" sz="3200" b="1" spc="600" dirty="0">
                    <a:solidFill>
                      <a:prstClr val="black"/>
                    </a:solidFill>
                    <a:latin typeface="+mj-ea"/>
                    <a:ea typeface="+mj-ea"/>
                    <a:sym typeface="+mn-lt"/>
                  </a:rPr>
                  <a:t>Project Content</a:t>
                </a:r>
                <a:endParaRPr lang="zh-CN" altLang="en-US" sz="3200" b="1" spc="600" dirty="0">
                  <a:solidFill>
                    <a:prstClr val="black"/>
                  </a:solidFill>
                  <a:latin typeface="+mj-ea"/>
                  <a:ea typeface="+mj-ea"/>
                  <a:sym typeface="+mn-lt"/>
                </a:endParaRPr>
              </a:p>
            </p:txBody>
          </p:sp>
          <p:sp>
            <p:nvSpPr>
              <p:cNvPr id="63" name="文本框 62"/>
              <p:cNvSpPr txBox="1"/>
              <p:nvPr/>
            </p:nvSpPr>
            <p:spPr>
              <a:xfrm>
                <a:off x="6139669" y="1753660"/>
                <a:ext cx="1378820" cy="264797"/>
              </a:xfrm>
              <a:prstGeom prst="rect">
                <a:avLst/>
              </a:prstGeom>
              <a:noFill/>
            </p:spPr>
            <p:txBody>
              <a:bodyPr wrap="none" lIns="0" tIns="0" rIns="0" bIns="0" rtlCol="0">
                <a:spAutoFit/>
              </a:bodyPr>
              <a:lstStyle/>
              <a:p>
                <a:pPr marL="0" marR="0" lvl="0" indent="0" algn="l" defTabSz="914400" rtl="0" eaLnBrk="0" fontAlgn="base" latinLnBrk="0" hangingPunct="0">
                  <a:lnSpc>
                    <a:spcPct val="12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FFFFFF">
                        <a:lumMod val="75000"/>
                      </a:srgbClr>
                    </a:solidFill>
                    <a:effectLst/>
                    <a:uLnTx/>
                    <a:uFillTx/>
                    <a:latin typeface="Century Gothic" panose="020B0502020202020204" pitchFamily="34" charset="0"/>
                    <a:ea typeface="微软雅黑" panose="020B0503020204020204" pitchFamily="34" charset="-122"/>
                    <a:cs typeface="+mn-ea"/>
                    <a:sym typeface="+mn-lt"/>
                  </a:rPr>
                  <a:t>What we’ve done</a:t>
                </a:r>
                <a:endParaRPr kumimoji="0" lang="zh-CN" altLang="en-US" sz="1600" b="0" i="0" u="none" strike="noStrike" kern="1200" cap="none" spc="0" normalizeH="0" baseline="0" noProof="0" dirty="0">
                  <a:ln>
                    <a:noFill/>
                  </a:ln>
                  <a:solidFill>
                    <a:srgbClr val="FFFFFF">
                      <a:lumMod val="75000"/>
                    </a:srgbClr>
                  </a:solidFill>
                  <a:effectLst/>
                  <a:uLnTx/>
                  <a:uFillTx/>
                  <a:latin typeface="Century Gothic" panose="020B0502020202020204" pitchFamily="34" charset="0"/>
                  <a:ea typeface="微软雅黑" panose="020B0503020204020204" pitchFamily="34" charset="-122"/>
                  <a:cs typeface="+mn-ea"/>
                  <a:sym typeface="+mn-lt"/>
                </a:endParaRPr>
              </a:p>
            </p:txBody>
          </p:sp>
        </p:grpSp>
      </p:grpSp>
      <p:grpSp>
        <p:nvGrpSpPr>
          <p:cNvPr id="66" name="组合 65"/>
          <p:cNvGrpSpPr/>
          <p:nvPr/>
        </p:nvGrpSpPr>
        <p:grpSpPr>
          <a:xfrm>
            <a:off x="6395581" y="3690480"/>
            <a:ext cx="4687394" cy="1098506"/>
            <a:chOff x="5337036" y="1031947"/>
            <a:chExt cx="4687394" cy="1098506"/>
          </a:xfrm>
        </p:grpSpPr>
        <p:sp>
          <p:nvSpPr>
            <p:cNvPr id="67" name="文本框 66"/>
            <p:cNvSpPr txBox="1"/>
            <p:nvPr/>
          </p:nvSpPr>
          <p:spPr>
            <a:xfrm>
              <a:off x="5337036" y="1031947"/>
              <a:ext cx="612668" cy="1098506"/>
            </a:xfrm>
            <a:prstGeom prst="rect">
              <a:avLst/>
            </a:prstGeom>
            <a:noFill/>
          </p:spPr>
          <p:txBody>
            <a:bodyPr wrap="none" rtlCol="0">
              <a:spAutoFit/>
            </a:bodyPr>
            <a:lstStyle/>
            <a:p>
              <a:pPr marL="0" marR="0" lvl="0" indent="0" algn="l" defTabSz="914400" rtl="0" eaLnBrk="0" fontAlgn="base" latinLnBrk="0" hangingPunct="0">
                <a:lnSpc>
                  <a:spcPct val="120000"/>
                </a:lnSpc>
                <a:spcBef>
                  <a:spcPct val="0"/>
                </a:spcBef>
                <a:spcAft>
                  <a:spcPct val="0"/>
                </a:spcAft>
                <a:buClrTx/>
                <a:buSzTx/>
                <a:buFontTx/>
                <a:buNone/>
                <a:tabLst/>
                <a:defRPr/>
              </a:pPr>
              <a:r>
                <a:rPr kumimoji="0" lang="en-US" altLang="zh-CN" sz="6000" b="1" i="1" u="none" strike="noStrike" kern="1200" cap="none" spc="0" normalizeH="0" baseline="0" noProof="0" dirty="0">
                  <a:ln>
                    <a:noFill/>
                  </a:ln>
                  <a:solidFill>
                    <a:srgbClr val="006C39"/>
                  </a:solidFill>
                  <a:effectLst/>
                  <a:uLnTx/>
                  <a:uFillTx/>
                  <a:latin typeface="Century Gothic" panose="020B0502020202020204" pitchFamily="34" charset="0"/>
                  <a:ea typeface="微软雅黑" panose="020B0503020204020204" pitchFamily="34" charset="-122"/>
                  <a:cs typeface="+mn-ea"/>
                  <a:sym typeface="+mn-lt"/>
                </a:rPr>
                <a:t>3</a:t>
              </a:r>
              <a:endParaRPr kumimoji="0" lang="zh-CN" altLang="en-US" sz="6000" b="1" i="1" u="none" strike="noStrike" kern="1200" cap="none" spc="0" normalizeH="0" baseline="0" noProof="0" dirty="0">
                <a:ln>
                  <a:noFill/>
                </a:ln>
                <a:solidFill>
                  <a:srgbClr val="006C39"/>
                </a:solidFill>
                <a:effectLst/>
                <a:uLnTx/>
                <a:uFillTx/>
                <a:latin typeface="Century Gothic" panose="020B0502020202020204" pitchFamily="34" charset="0"/>
                <a:ea typeface="微软雅黑" panose="020B0503020204020204" pitchFamily="34" charset="-122"/>
                <a:cs typeface="+mn-ea"/>
                <a:sym typeface="+mn-lt"/>
              </a:endParaRPr>
            </a:p>
          </p:txBody>
        </p:sp>
        <p:grpSp>
          <p:nvGrpSpPr>
            <p:cNvPr id="68" name="组合 67"/>
            <p:cNvGrpSpPr/>
            <p:nvPr/>
          </p:nvGrpSpPr>
          <p:grpSpPr>
            <a:xfrm>
              <a:off x="6384010" y="1248904"/>
              <a:ext cx="3640420" cy="797491"/>
              <a:chOff x="6384011" y="1247332"/>
              <a:chExt cx="3640420" cy="790542"/>
            </a:xfrm>
          </p:grpSpPr>
          <p:sp>
            <p:nvSpPr>
              <p:cNvPr id="69" name="文本框 68"/>
              <p:cNvSpPr txBox="1"/>
              <p:nvPr/>
            </p:nvSpPr>
            <p:spPr>
              <a:xfrm>
                <a:off x="6384011" y="1247332"/>
                <a:ext cx="3640420" cy="488152"/>
              </a:xfrm>
              <a:prstGeom prst="rect">
                <a:avLst/>
              </a:prstGeom>
              <a:noFill/>
            </p:spPr>
            <p:txBody>
              <a:bodyPr wrap="none" lIns="0" tIns="0" rIns="0" bIns="0" rtlCol="0">
                <a:spAutoFit/>
              </a:bodyPr>
              <a:lstStyle/>
              <a:p>
                <a:pPr eaLnBrk="0" fontAlgn="base" hangingPunct="0">
                  <a:spcBef>
                    <a:spcPct val="0"/>
                  </a:spcBef>
                  <a:spcAft>
                    <a:spcPct val="0"/>
                  </a:spcAft>
                </a:pPr>
                <a:r>
                  <a:rPr lang="en-US" altLang="zh-CN" sz="3200" b="1" spc="600" dirty="0">
                    <a:solidFill>
                      <a:prstClr val="black"/>
                    </a:solidFill>
                    <a:latin typeface="+mj-ea"/>
                    <a:ea typeface="+mj-ea"/>
                    <a:sym typeface="+mn-lt"/>
                  </a:rPr>
                  <a:t>Visualization</a:t>
                </a:r>
                <a:endParaRPr lang="zh-CN" altLang="en-US" sz="3200" b="1" spc="600" dirty="0">
                  <a:solidFill>
                    <a:prstClr val="black"/>
                  </a:solidFill>
                  <a:latin typeface="+mj-ea"/>
                  <a:ea typeface="+mj-ea"/>
                  <a:sym typeface="+mn-lt"/>
                </a:endParaRPr>
              </a:p>
            </p:txBody>
          </p:sp>
          <p:sp>
            <p:nvSpPr>
              <p:cNvPr id="70" name="文本框 69"/>
              <p:cNvSpPr txBox="1"/>
              <p:nvPr/>
            </p:nvSpPr>
            <p:spPr>
              <a:xfrm>
                <a:off x="6384142" y="1773078"/>
                <a:ext cx="1389804" cy="264796"/>
              </a:xfrm>
              <a:prstGeom prst="rect">
                <a:avLst/>
              </a:prstGeom>
              <a:noFill/>
            </p:spPr>
            <p:txBody>
              <a:bodyPr wrap="none" lIns="0" tIns="0" rIns="0" bIns="0" rtlCol="0">
                <a:spAutoFit/>
              </a:bodyPr>
              <a:lstStyle/>
              <a:p>
                <a:pPr eaLnBrk="0" fontAlgn="base" hangingPunct="0">
                  <a:lnSpc>
                    <a:spcPct val="120000"/>
                  </a:lnSpc>
                  <a:spcBef>
                    <a:spcPct val="0"/>
                  </a:spcBef>
                  <a:spcAft>
                    <a:spcPct val="0"/>
                  </a:spcAft>
                </a:pPr>
                <a:r>
                  <a:rPr lang="en-US" altLang="zh-CN" sz="1600" dirty="0">
                    <a:solidFill>
                      <a:srgbClr val="FFFFFF">
                        <a:lumMod val="75000"/>
                      </a:srgbClr>
                    </a:solidFill>
                    <a:latin typeface="Century Gothic" panose="020B0502020202020204" pitchFamily="34" charset="0"/>
                    <a:ea typeface="微软雅黑" panose="020B0503020204020204" pitchFamily="34" charset="-122"/>
                    <a:cs typeface="+mn-ea"/>
                  </a:rPr>
                  <a:t>A clearer way</a:t>
                </a:r>
              </a:p>
            </p:txBody>
          </p:sp>
        </p:grpSp>
      </p:grpSp>
      <p:cxnSp>
        <p:nvCxnSpPr>
          <p:cNvPr id="3" name="直接连接符 2"/>
          <p:cNvCxnSpPr/>
          <p:nvPr/>
        </p:nvCxnSpPr>
        <p:spPr>
          <a:xfrm>
            <a:off x="1778395" y="3607163"/>
            <a:ext cx="808832"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8C1A75E4-5F55-47CF-A1FE-F38B7B09C647}"/>
              </a:ext>
            </a:extLst>
          </p:cNvPr>
          <p:cNvSpPr>
            <a:spLocks noGrp="1"/>
          </p:cNvSpPr>
          <p:nvPr>
            <p:ph type="title"/>
          </p:nvPr>
        </p:nvSpPr>
        <p:spPr>
          <a:xfrm>
            <a:off x="1606550" y="344317"/>
            <a:ext cx="8643848" cy="480131"/>
          </a:xfrm>
        </p:spPr>
        <p:txBody>
          <a:bodyPr/>
          <a:lstStyle/>
          <a:p>
            <a:r>
              <a:rPr lang="en-US" altLang="zh-CN" dirty="0">
                <a:sym typeface="+mn-ea"/>
              </a:rPr>
              <a:t>Visualization: word cloud</a:t>
            </a:r>
            <a:endParaRPr lang="zh-CN" altLang="en-US" dirty="0"/>
          </a:p>
        </p:txBody>
      </p:sp>
      <p:sp>
        <p:nvSpPr>
          <p:cNvPr id="2" name="文本占位符 23">
            <a:extLst>
              <a:ext uri="{FF2B5EF4-FFF2-40B4-BE49-F238E27FC236}">
                <a16:creationId xmlns:a16="http://schemas.microsoft.com/office/drawing/2014/main" id="{5777F317-9C02-448B-F060-54397ADA223F}"/>
              </a:ext>
            </a:extLst>
          </p:cNvPr>
          <p:cNvSpPr txBox="1"/>
          <p:nvPr/>
        </p:nvSpPr>
        <p:spPr>
          <a:xfrm>
            <a:off x="6748659" y="1238609"/>
            <a:ext cx="3489325" cy="3851998"/>
          </a:xfrm>
          <a:prstGeom prst="rect">
            <a:avLst/>
          </a:prstGeom>
          <a:solidFill>
            <a:schemeClr val="accent1"/>
          </a:solidFill>
          <a:ln>
            <a:noFill/>
          </a:ln>
        </p:spPr>
        <p:txBody>
          <a:bodyPr vert="horz" wrap="square" lIns="0" tIns="0" rIns="0" bIns="0" rtlCol="0" anchor="ctr" anchorCtr="0">
            <a:noAutofit/>
          </a:bodyPr>
          <a:lstStyle>
            <a:lvl1pPr marL="0" indent="0" algn="ctr" defTabSz="914400" rtl="0" eaLnBrk="1" latinLnBrk="0" hangingPunct="1">
              <a:lnSpc>
                <a:spcPct val="120000"/>
              </a:lnSpc>
              <a:spcBef>
                <a:spcPts val="0"/>
              </a:spcBef>
              <a:buFontTx/>
              <a:buNone/>
              <a:defRPr lang="zh-CN" altLang="en-US" sz="4000" kern="1200" spc="300" dirty="0" smtClean="0">
                <a:solidFill>
                  <a:schemeClr val="bg1"/>
                </a:solidFill>
                <a:latin typeface="微软雅黑" charset="-122"/>
                <a:ea typeface="微软雅黑"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altLang="zh-CN" sz="1800" b="0" i="0" u="none" strike="noStrike" kern="1200" cap="none" spc="300" normalizeH="0" baseline="0" noProof="0" dirty="0">
                <a:ln>
                  <a:noFill/>
                </a:ln>
                <a:solidFill>
                  <a:srgbClr val="FFFFFF"/>
                </a:solidFill>
                <a:effectLst/>
                <a:uLnTx/>
                <a:uFillTx/>
                <a:latin typeface="微软雅黑" charset="-122"/>
                <a:ea typeface="微软雅黑" charset="-122"/>
                <a:cs typeface="+mn-cs"/>
              </a:rPr>
              <a:t> </a:t>
            </a:r>
          </a:p>
        </p:txBody>
      </p:sp>
      <p:sp>
        <p:nvSpPr>
          <p:cNvPr id="3" name="文本框 2">
            <a:extLst>
              <a:ext uri="{FF2B5EF4-FFF2-40B4-BE49-F238E27FC236}">
                <a16:creationId xmlns:a16="http://schemas.microsoft.com/office/drawing/2014/main" id="{03F330F8-8BB6-7CA4-5750-1237B2707790}"/>
              </a:ext>
            </a:extLst>
          </p:cNvPr>
          <p:cNvSpPr txBox="1"/>
          <p:nvPr/>
        </p:nvSpPr>
        <p:spPr>
          <a:xfrm>
            <a:off x="6886771" y="1456448"/>
            <a:ext cx="3213100" cy="3416320"/>
          </a:xfrm>
          <a:prstGeom prst="rect">
            <a:avLst/>
          </a:prstGeom>
          <a:noFill/>
        </p:spPr>
        <p:txBody>
          <a:bodyPr wrap="square" rtlCol="0">
            <a:spAutoFit/>
          </a:bodyPr>
          <a:lstStyle/>
          <a:p>
            <a:r>
              <a:rPr lang="en-US" altLang="zh-CN" sz="2400" dirty="0">
                <a:solidFill>
                  <a:schemeClr val="bg1"/>
                </a:solidFill>
                <a:latin typeface="Times New Roman" panose="02020603050405020304" pitchFamily="18" charset="0"/>
                <a:cs typeface="Times New Roman" panose="02020603050405020304" pitchFamily="18" charset="0"/>
              </a:rPr>
              <a:t>In this project, we use python for visualization part.</a:t>
            </a:r>
          </a:p>
          <a:p>
            <a:r>
              <a:rPr lang="en-US" altLang="zh-CN" sz="2400" dirty="0">
                <a:solidFill>
                  <a:schemeClr val="bg1"/>
                </a:solidFill>
                <a:latin typeface="Times New Roman" panose="02020603050405020304" pitchFamily="18" charset="0"/>
                <a:cs typeface="Times New Roman" panose="02020603050405020304" pitchFamily="18" charset="0"/>
              </a:rPr>
              <a:t>We load the words.csv file which contains separated word of descriptions. </a:t>
            </a:r>
          </a:p>
          <a:p>
            <a:r>
              <a:rPr lang="en-US" altLang="zh-CN" sz="2400" dirty="0">
                <a:solidFill>
                  <a:schemeClr val="bg1"/>
                </a:solidFill>
                <a:latin typeface="Times New Roman" panose="02020603050405020304" pitchFamily="18" charset="0"/>
                <a:cs typeface="Times New Roman" panose="02020603050405020304" pitchFamily="18" charset="0"/>
              </a:rPr>
              <a:t>We then generate word cloud for that file.</a:t>
            </a:r>
          </a:p>
        </p:txBody>
      </p:sp>
      <p:pic>
        <p:nvPicPr>
          <p:cNvPr id="4" name="图片 3" descr="截屏2023-06-04 上午11.41.14">
            <a:extLst>
              <a:ext uri="{FF2B5EF4-FFF2-40B4-BE49-F238E27FC236}">
                <a16:creationId xmlns:a16="http://schemas.microsoft.com/office/drawing/2014/main" id="{173F3316-C573-31AB-338A-8262DF0772C0}"/>
              </a:ext>
            </a:extLst>
          </p:cNvPr>
          <p:cNvPicPr>
            <a:picLocks noChangeAspect="1"/>
          </p:cNvPicPr>
          <p:nvPr/>
        </p:nvPicPr>
        <p:blipFill>
          <a:blip r:embed="rId3"/>
          <a:stretch>
            <a:fillRect/>
          </a:stretch>
        </p:blipFill>
        <p:spPr>
          <a:xfrm>
            <a:off x="952260" y="1958449"/>
            <a:ext cx="4648200" cy="2654300"/>
          </a:xfrm>
          <a:prstGeom prst="rect">
            <a:avLst/>
          </a:prstGeom>
        </p:spPr>
      </p:pic>
    </p:spTree>
    <p:extLst>
      <p:ext uri="{BB962C8B-B14F-4D97-AF65-F5344CB8AC3E}">
        <p14:creationId xmlns:p14="http://schemas.microsoft.com/office/powerpoint/2010/main" val="3515934200"/>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8C1A75E4-5F55-47CF-A1FE-F38B7B09C647}"/>
              </a:ext>
            </a:extLst>
          </p:cNvPr>
          <p:cNvSpPr>
            <a:spLocks noGrp="1"/>
          </p:cNvSpPr>
          <p:nvPr>
            <p:ph type="title"/>
          </p:nvPr>
        </p:nvSpPr>
        <p:spPr>
          <a:xfrm>
            <a:off x="1606550" y="344317"/>
            <a:ext cx="8643848" cy="480131"/>
          </a:xfrm>
        </p:spPr>
        <p:txBody>
          <a:bodyPr/>
          <a:lstStyle/>
          <a:p>
            <a:r>
              <a:rPr lang="en-US" altLang="zh-CN" dirty="0">
                <a:sym typeface="+mn-ea"/>
              </a:rPr>
              <a:t>Visualization: word cloud</a:t>
            </a:r>
            <a:endParaRPr lang="zh-CN" altLang="en-US" dirty="0"/>
          </a:p>
        </p:txBody>
      </p:sp>
      <p:pic>
        <p:nvPicPr>
          <p:cNvPr id="2" name="图片 1" descr="word_cloud_result">
            <a:extLst>
              <a:ext uri="{FF2B5EF4-FFF2-40B4-BE49-F238E27FC236}">
                <a16:creationId xmlns:a16="http://schemas.microsoft.com/office/drawing/2014/main" id="{668BB6FE-5BF0-FCE9-5C31-B4F62F9FD232}"/>
              </a:ext>
            </a:extLst>
          </p:cNvPr>
          <p:cNvPicPr>
            <a:picLocks noChangeAspect="1"/>
          </p:cNvPicPr>
          <p:nvPr/>
        </p:nvPicPr>
        <p:blipFill>
          <a:blip r:embed="rId3"/>
          <a:stretch>
            <a:fillRect/>
          </a:stretch>
        </p:blipFill>
        <p:spPr>
          <a:xfrm>
            <a:off x="2188845" y="963930"/>
            <a:ext cx="7277100" cy="5093970"/>
          </a:xfrm>
          <a:prstGeom prst="rect">
            <a:avLst/>
          </a:prstGeom>
        </p:spPr>
      </p:pic>
    </p:spTree>
    <p:extLst>
      <p:ext uri="{BB962C8B-B14F-4D97-AF65-F5344CB8AC3E}">
        <p14:creationId xmlns:p14="http://schemas.microsoft.com/office/powerpoint/2010/main" val="1034779234"/>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8C1A75E4-5F55-47CF-A1FE-F38B7B09C647}"/>
              </a:ext>
            </a:extLst>
          </p:cNvPr>
          <p:cNvSpPr>
            <a:spLocks noGrp="1"/>
          </p:cNvSpPr>
          <p:nvPr>
            <p:ph type="title"/>
          </p:nvPr>
        </p:nvSpPr>
        <p:spPr>
          <a:xfrm>
            <a:off x="1606550" y="344317"/>
            <a:ext cx="8643848" cy="480131"/>
          </a:xfrm>
        </p:spPr>
        <p:txBody>
          <a:bodyPr/>
          <a:lstStyle/>
          <a:p>
            <a:r>
              <a:rPr lang="en-US" altLang="zh-CN" dirty="0">
                <a:sym typeface="+mn-ea"/>
              </a:rPr>
              <a:t>Visualization: seaborn</a:t>
            </a:r>
            <a:endParaRPr lang="zh-CN" altLang="en-US" dirty="0"/>
          </a:p>
        </p:txBody>
      </p:sp>
      <p:sp>
        <p:nvSpPr>
          <p:cNvPr id="2" name="文本占位符 23">
            <a:extLst>
              <a:ext uri="{FF2B5EF4-FFF2-40B4-BE49-F238E27FC236}">
                <a16:creationId xmlns:a16="http://schemas.microsoft.com/office/drawing/2014/main" id="{EDAB50C7-4FD0-0CD0-7C7E-2D955A0BA01C}"/>
              </a:ext>
            </a:extLst>
          </p:cNvPr>
          <p:cNvSpPr txBox="1"/>
          <p:nvPr/>
        </p:nvSpPr>
        <p:spPr>
          <a:xfrm>
            <a:off x="7561459" y="1378309"/>
            <a:ext cx="3489325" cy="3851998"/>
          </a:xfrm>
          <a:prstGeom prst="rect">
            <a:avLst/>
          </a:prstGeom>
          <a:solidFill>
            <a:schemeClr val="accent1"/>
          </a:solidFill>
          <a:ln>
            <a:noFill/>
          </a:ln>
        </p:spPr>
        <p:txBody>
          <a:bodyPr vert="horz" wrap="square" lIns="0" tIns="0" rIns="0" bIns="0" rtlCol="0" anchor="ctr" anchorCtr="0">
            <a:noAutofit/>
          </a:bodyPr>
          <a:lstStyle>
            <a:lvl1pPr marL="0" indent="0" algn="ctr" defTabSz="914400" rtl="0" eaLnBrk="1" latinLnBrk="0" hangingPunct="1">
              <a:lnSpc>
                <a:spcPct val="120000"/>
              </a:lnSpc>
              <a:spcBef>
                <a:spcPts val="0"/>
              </a:spcBef>
              <a:buFontTx/>
              <a:buNone/>
              <a:defRPr lang="zh-CN" altLang="en-US" sz="4000" kern="1200" spc="300" dirty="0" smtClean="0">
                <a:solidFill>
                  <a:schemeClr val="bg1"/>
                </a:solidFill>
                <a:latin typeface="微软雅黑" charset="-122"/>
                <a:ea typeface="微软雅黑"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altLang="zh-CN" sz="1800" b="0" i="0" u="none" strike="noStrike" kern="1200" cap="none" spc="300" normalizeH="0" baseline="0" noProof="0" dirty="0">
                <a:ln>
                  <a:noFill/>
                </a:ln>
                <a:solidFill>
                  <a:srgbClr val="FFFFFF"/>
                </a:solidFill>
                <a:effectLst/>
                <a:uLnTx/>
                <a:uFillTx/>
                <a:latin typeface="微软雅黑" charset="-122"/>
                <a:ea typeface="微软雅黑" charset="-122"/>
                <a:cs typeface="+mn-cs"/>
              </a:rPr>
              <a:t> </a:t>
            </a:r>
          </a:p>
        </p:txBody>
      </p:sp>
      <p:sp>
        <p:nvSpPr>
          <p:cNvPr id="3" name="文本框 2">
            <a:extLst>
              <a:ext uri="{FF2B5EF4-FFF2-40B4-BE49-F238E27FC236}">
                <a16:creationId xmlns:a16="http://schemas.microsoft.com/office/drawing/2014/main" id="{7AAF3B93-6191-D860-4481-64171CB1E279}"/>
              </a:ext>
            </a:extLst>
          </p:cNvPr>
          <p:cNvSpPr txBox="1"/>
          <p:nvPr/>
        </p:nvSpPr>
        <p:spPr>
          <a:xfrm>
            <a:off x="7745903" y="1826577"/>
            <a:ext cx="3213100" cy="2676525"/>
          </a:xfrm>
          <a:prstGeom prst="rect">
            <a:avLst/>
          </a:prstGeom>
          <a:noFill/>
        </p:spPr>
        <p:txBody>
          <a:bodyPr wrap="square" rtlCol="0">
            <a:spAutoFit/>
          </a:bodyPr>
          <a:lstStyle/>
          <a:p>
            <a:r>
              <a:rPr lang="en-US" altLang="zh-CN" sz="2400" dirty="0">
                <a:solidFill>
                  <a:schemeClr val="bg1"/>
                </a:solidFill>
                <a:latin typeface="Times New Roman" panose="02020603050405020304" pitchFamily="18" charset="0"/>
                <a:cs typeface="Times New Roman" panose="02020603050405020304" pitchFamily="18" charset="0"/>
              </a:rPr>
              <a:t>For season data generated from spark, we plot three graphs to show the rating, viewers in US and total votes difference of each season.</a:t>
            </a:r>
          </a:p>
        </p:txBody>
      </p:sp>
      <p:pic>
        <p:nvPicPr>
          <p:cNvPr id="4" name="图片 3" descr="截屏2023-06-04 上午11.47.13">
            <a:extLst>
              <a:ext uri="{FF2B5EF4-FFF2-40B4-BE49-F238E27FC236}">
                <a16:creationId xmlns:a16="http://schemas.microsoft.com/office/drawing/2014/main" id="{AF2364E5-5B81-4380-54C7-E1F0A82BCE65}"/>
              </a:ext>
            </a:extLst>
          </p:cNvPr>
          <p:cNvPicPr>
            <a:picLocks noChangeAspect="1"/>
          </p:cNvPicPr>
          <p:nvPr/>
        </p:nvPicPr>
        <p:blipFill>
          <a:blip r:embed="rId3"/>
          <a:stretch>
            <a:fillRect/>
          </a:stretch>
        </p:blipFill>
        <p:spPr>
          <a:xfrm>
            <a:off x="330200" y="2120265"/>
            <a:ext cx="6324600" cy="2089150"/>
          </a:xfrm>
          <a:prstGeom prst="rect">
            <a:avLst/>
          </a:prstGeom>
        </p:spPr>
      </p:pic>
    </p:spTree>
    <p:extLst>
      <p:ext uri="{BB962C8B-B14F-4D97-AF65-F5344CB8AC3E}">
        <p14:creationId xmlns:p14="http://schemas.microsoft.com/office/powerpoint/2010/main" val="2200876559"/>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8C1A75E4-5F55-47CF-A1FE-F38B7B09C647}"/>
              </a:ext>
            </a:extLst>
          </p:cNvPr>
          <p:cNvSpPr>
            <a:spLocks noGrp="1"/>
          </p:cNvSpPr>
          <p:nvPr>
            <p:ph type="title"/>
          </p:nvPr>
        </p:nvSpPr>
        <p:spPr>
          <a:xfrm>
            <a:off x="1606550" y="344317"/>
            <a:ext cx="8643848" cy="480131"/>
          </a:xfrm>
        </p:spPr>
        <p:txBody>
          <a:bodyPr/>
          <a:lstStyle/>
          <a:p>
            <a:r>
              <a:rPr lang="en-US" altLang="zh-CN" dirty="0">
                <a:sym typeface="+mn-ea"/>
              </a:rPr>
              <a:t>Visualization: seaborn</a:t>
            </a:r>
            <a:endParaRPr lang="zh-CN" altLang="en-US" dirty="0"/>
          </a:p>
        </p:txBody>
      </p:sp>
      <p:pic>
        <p:nvPicPr>
          <p:cNvPr id="2" name="图片 1" descr="rating">
            <a:extLst>
              <a:ext uri="{FF2B5EF4-FFF2-40B4-BE49-F238E27FC236}">
                <a16:creationId xmlns:a16="http://schemas.microsoft.com/office/drawing/2014/main" id="{F155AEEA-7E25-5CF9-3FD3-78B18B0296E5}"/>
              </a:ext>
            </a:extLst>
          </p:cNvPr>
          <p:cNvPicPr>
            <a:picLocks noChangeAspect="1"/>
          </p:cNvPicPr>
          <p:nvPr/>
        </p:nvPicPr>
        <p:blipFill>
          <a:blip r:embed="rId3"/>
          <a:stretch>
            <a:fillRect/>
          </a:stretch>
        </p:blipFill>
        <p:spPr>
          <a:xfrm>
            <a:off x="882015" y="1111250"/>
            <a:ext cx="6147435" cy="4787900"/>
          </a:xfrm>
          <a:prstGeom prst="rect">
            <a:avLst/>
          </a:prstGeom>
        </p:spPr>
      </p:pic>
      <p:sp>
        <p:nvSpPr>
          <p:cNvPr id="3" name="文本占位符 23">
            <a:extLst>
              <a:ext uri="{FF2B5EF4-FFF2-40B4-BE49-F238E27FC236}">
                <a16:creationId xmlns:a16="http://schemas.microsoft.com/office/drawing/2014/main" id="{FFF4FF9E-F2FB-8819-FE8C-26534C9C5F58}"/>
              </a:ext>
            </a:extLst>
          </p:cNvPr>
          <p:cNvSpPr txBox="1"/>
          <p:nvPr/>
        </p:nvSpPr>
        <p:spPr>
          <a:xfrm>
            <a:off x="7095954" y="1476283"/>
            <a:ext cx="3810734" cy="4396381"/>
          </a:xfrm>
          <a:prstGeom prst="rect">
            <a:avLst/>
          </a:prstGeom>
          <a:solidFill>
            <a:schemeClr val="accent1"/>
          </a:solidFill>
          <a:ln>
            <a:noFill/>
          </a:ln>
        </p:spPr>
        <p:txBody>
          <a:bodyPr vert="horz" wrap="square" lIns="0" tIns="0" rIns="0" bIns="0" rtlCol="0" anchor="ctr" anchorCtr="0">
            <a:noAutofit/>
          </a:bodyPr>
          <a:lstStyle>
            <a:lvl1pPr marL="0" indent="0" algn="ctr" defTabSz="914400" rtl="0" eaLnBrk="1" latinLnBrk="0" hangingPunct="1">
              <a:lnSpc>
                <a:spcPct val="120000"/>
              </a:lnSpc>
              <a:spcBef>
                <a:spcPts val="0"/>
              </a:spcBef>
              <a:buFontTx/>
              <a:buNone/>
              <a:defRPr lang="zh-CN" altLang="en-US" sz="4000" kern="1200" spc="300" dirty="0" smtClean="0">
                <a:solidFill>
                  <a:schemeClr val="bg1"/>
                </a:solidFill>
                <a:latin typeface="微软雅黑" charset="-122"/>
                <a:ea typeface="微软雅黑"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altLang="zh-CN" sz="1800" b="0" i="0" u="none" strike="noStrike" kern="1200" cap="none" spc="300" normalizeH="0" baseline="0" noProof="0" dirty="0">
                <a:ln>
                  <a:noFill/>
                </a:ln>
                <a:solidFill>
                  <a:srgbClr val="FFFFFF"/>
                </a:solidFill>
                <a:effectLst/>
                <a:uLnTx/>
                <a:uFillTx/>
                <a:latin typeface="微软雅黑" charset="-122"/>
                <a:ea typeface="微软雅黑" charset="-122"/>
                <a:cs typeface="+mn-cs"/>
              </a:rPr>
              <a:t> </a:t>
            </a:r>
          </a:p>
        </p:txBody>
      </p:sp>
      <p:sp>
        <p:nvSpPr>
          <p:cNvPr id="4" name="文本框 3">
            <a:extLst>
              <a:ext uri="{FF2B5EF4-FFF2-40B4-BE49-F238E27FC236}">
                <a16:creationId xmlns:a16="http://schemas.microsoft.com/office/drawing/2014/main" id="{2DB8EA2E-45D7-E5C6-3B33-10027A106A8B}"/>
              </a:ext>
            </a:extLst>
          </p:cNvPr>
          <p:cNvSpPr txBox="1"/>
          <p:nvPr/>
        </p:nvSpPr>
        <p:spPr>
          <a:xfrm>
            <a:off x="7394771" y="1781647"/>
            <a:ext cx="3213100" cy="3785652"/>
          </a:xfrm>
          <a:prstGeom prst="rect">
            <a:avLst/>
          </a:prstGeom>
          <a:noFill/>
        </p:spPr>
        <p:txBody>
          <a:bodyPr wrap="square" rtlCol="0">
            <a:spAutoFit/>
          </a:bodyPr>
          <a:lstStyle/>
          <a:p>
            <a:r>
              <a:rPr lang="en-US" altLang="zh-CN" sz="2400" dirty="0">
                <a:solidFill>
                  <a:schemeClr val="bg1"/>
                </a:solidFill>
                <a:latin typeface="Times New Roman" panose="02020603050405020304" pitchFamily="18" charset="0"/>
                <a:cs typeface="Times New Roman" panose="02020603050405020304" pitchFamily="18" charset="0"/>
              </a:rPr>
              <a:t>From the graph we can see that rating suffers a sharp  decline in season 8.</a:t>
            </a:r>
          </a:p>
          <a:p>
            <a:r>
              <a:rPr lang="en-US" altLang="zh-CN" sz="2400" dirty="0">
                <a:solidFill>
                  <a:schemeClr val="bg1"/>
                </a:solidFill>
                <a:latin typeface="Times New Roman" panose="02020603050405020304" pitchFamily="18" charset="0"/>
                <a:cs typeface="Times New Roman" panose="02020603050405020304" pitchFamily="18" charset="0"/>
              </a:rPr>
              <a:t>This is the same with the </a:t>
            </a:r>
            <a:r>
              <a:rPr lang="en-US" altLang="zh-CN" sz="2400" dirty="0" err="1">
                <a:solidFill>
                  <a:schemeClr val="bg1"/>
                </a:solidFill>
                <a:latin typeface="Times New Roman" panose="02020603050405020304" pitchFamily="18" charset="0"/>
                <a:cs typeface="Times New Roman" panose="02020603050405020304" pitchFamily="18" charset="0"/>
              </a:rPr>
              <a:t>avg_rating</a:t>
            </a:r>
            <a:r>
              <a:rPr lang="en-US" altLang="zh-CN" sz="2400" dirty="0">
                <a:solidFill>
                  <a:schemeClr val="bg1"/>
                </a:solidFill>
                <a:latin typeface="Times New Roman" panose="02020603050405020304" pitchFamily="18" charset="0"/>
                <a:cs typeface="Times New Roman" panose="02020603050405020304" pitchFamily="18" charset="0"/>
              </a:rPr>
              <a:t> generated in spark. This result directly indicates that the TV  drama had a terrible ending</a:t>
            </a:r>
          </a:p>
        </p:txBody>
      </p:sp>
    </p:spTree>
    <p:extLst>
      <p:ext uri="{BB962C8B-B14F-4D97-AF65-F5344CB8AC3E}">
        <p14:creationId xmlns:p14="http://schemas.microsoft.com/office/powerpoint/2010/main" val="3036620047"/>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8C1A75E4-5F55-47CF-A1FE-F38B7B09C647}"/>
              </a:ext>
            </a:extLst>
          </p:cNvPr>
          <p:cNvSpPr>
            <a:spLocks noGrp="1"/>
          </p:cNvSpPr>
          <p:nvPr>
            <p:ph type="title"/>
          </p:nvPr>
        </p:nvSpPr>
        <p:spPr>
          <a:xfrm>
            <a:off x="1606550" y="344317"/>
            <a:ext cx="8643848" cy="480131"/>
          </a:xfrm>
        </p:spPr>
        <p:txBody>
          <a:bodyPr/>
          <a:lstStyle/>
          <a:p>
            <a:r>
              <a:rPr lang="en-US" altLang="zh-CN" dirty="0" err="1">
                <a:sym typeface="+mn-ea"/>
              </a:rPr>
              <a:t>Visualization:seaborn</a:t>
            </a:r>
            <a:endParaRPr lang="zh-CN" altLang="en-US" dirty="0"/>
          </a:p>
        </p:txBody>
      </p:sp>
      <p:sp>
        <p:nvSpPr>
          <p:cNvPr id="2" name="文本占位符 23">
            <a:extLst>
              <a:ext uri="{FF2B5EF4-FFF2-40B4-BE49-F238E27FC236}">
                <a16:creationId xmlns:a16="http://schemas.microsoft.com/office/drawing/2014/main" id="{2CFAE66C-2331-69A2-2B60-D7ECC4654833}"/>
              </a:ext>
            </a:extLst>
          </p:cNvPr>
          <p:cNvSpPr txBox="1"/>
          <p:nvPr/>
        </p:nvSpPr>
        <p:spPr>
          <a:xfrm>
            <a:off x="7227904" y="1802314"/>
            <a:ext cx="3511189" cy="2753921"/>
          </a:xfrm>
          <a:prstGeom prst="rect">
            <a:avLst/>
          </a:prstGeom>
          <a:solidFill>
            <a:schemeClr val="accent1"/>
          </a:solidFill>
          <a:ln>
            <a:noFill/>
          </a:ln>
        </p:spPr>
        <p:txBody>
          <a:bodyPr vert="horz" wrap="square" lIns="0" tIns="0" rIns="0" bIns="0" rtlCol="0" anchor="ctr" anchorCtr="0">
            <a:noAutofit/>
          </a:bodyPr>
          <a:lstStyle>
            <a:lvl1pPr marL="0" indent="0" algn="ctr" defTabSz="914400" rtl="0" eaLnBrk="1" latinLnBrk="0" hangingPunct="1">
              <a:lnSpc>
                <a:spcPct val="120000"/>
              </a:lnSpc>
              <a:spcBef>
                <a:spcPts val="0"/>
              </a:spcBef>
              <a:buFontTx/>
              <a:buNone/>
              <a:defRPr lang="zh-CN" altLang="en-US" sz="4000" kern="1200" spc="300" dirty="0" smtClean="0">
                <a:solidFill>
                  <a:schemeClr val="bg1"/>
                </a:solidFill>
                <a:latin typeface="微软雅黑" charset="-122"/>
                <a:ea typeface="微软雅黑"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altLang="zh-CN" sz="1800" b="0" i="0" u="none" strike="noStrike" kern="1200" cap="none" spc="300" normalizeH="0" baseline="0" noProof="0" dirty="0">
                <a:ln>
                  <a:noFill/>
                </a:ln>
                <a:solidFill>
                  <a:srgbClr val="FFFFFF"/>
                </a:solidFill>
                <a:effectLst/>
                <a:uLnTx/>
                <a:uFillTx/>
                <a:latin typeface="微软雅黑" charset="-122"/>
                <a:ea typeface="微软雅黑" charset="-122"/>
                <a:cs typeface="+mn-cs"/>
              </a:rPr>
              <a:t> </a:t>
            </a:r>
          </a:p>
        </p:txBody>
      </p:sp>
      <p:sp>
        <p:nvSpPr>
          <p:cNvPr id="3" name="文本框 2">
            <a:extLst>
              <a:ext uri="{FF2B5EF4-FFF2-40B4-BE49-F238E27FC236}">
                <a16:creationId xmlns:a16="http://schemas.microsoft.com/office/drawing/2014/main" id="{685B76C5-53C0-E9C2-0071-C2D0F5350907}"/>
              </a:ext>
            </a:extLst>
          </p:cNvPr>
          <p:cNvSpPr txBox="1"/>
          <p:nvPr/>
        </p:nvSpPr>
        <p:spPr>
          <a:xfrm>
            <a:off x="7419865" y="2209778"/>
            <a:ext cx="3127266" cy="1938992"/>
          </a:xfrm>
          <a:prstGeom prst="rect">
            <a:avLst/>
          </a:prstGeom>
          <a:noFill/>
        </p:spPr>
        <p:txBody>
          <a:bodyPr wrap="square" rtlCol="0">
            <a:spAutoFit/>
          </a:bodyPr>
          <a:lstStyle/>
          <a:p>
            <a:r>
              <a:rPr lang="en-US" altLang="zh-CN" sz="2400" dirty="0">
                <a:solidFill>
                  <a:schemeClr val="bg1"/>
                </a:solidFill>
                <a:latin typeface="Times New Roman" panose="02020603050405020304" pitchFamily="18" charset="0"/>
                <a:cs typeface="Times New Roman" panose="02020603050405020304" pitchFamily="18" charset="0"/>
              </a:rPr>
              <a:t>From the graph we can see that viewers in US continue to increase, which reflects the popularity of the show.</a:t>
            </a:r>
          </a:p>
        </p:txBody>
      </p:sp>
      <p:pic>
        <p:nvPicPr>
          <p:cNvPr id="4" name="图片 3" descr="viewers">
            <a:extLst>
              <a:ext uri="{FF2B5EF4-FFF2-40B4-BE49-F238E27FC236}">
                <a16:creationId xmlns:a16="http://schemas.microsoft.com/office/drawing/2014/main" id="{57FC81FC-55DA-B7F1-A002-F98546DC6B26}"/>
              </a:ext>
            </a:extLst>
          </p:cNvPr>
          <p:cNvPicPr>
            <a:picLocks noChangeAspect="1"/>
          </p:cNvPicPr>
          <p:nvPr/>
        </p:nvPicPr>
        <p:blipFill>
          <a:blip r:embed="rId3"/>
          <a:stretch>
            <a:fillRect/>
          </a:stretch>
        </p:blipFill>
        <p:spPr>
          <a:xfrm>
            <a:off x="450850" y="1165225"/>
            <a:ext cx="5956300" cy="4528185"/>
          </a:xfrm>
          <a:prstGeom prst="rect">
            <a:avLst/>
          </a:prstGeom>
        </p:spPr>
      </p:pic>
    </p:spTree>
    <p:extLst>
      <p:ext uri="{BB962C8B-B14F-4D97-AF65-F5344CB8AC3E}">
        <p14:creationId xmlns:p14="http://schemas.microsoft.com/office/powerpoint/2010/main" val="2231867079"/>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8C1A75E4-5F55-47CF-A1FE-F38B7B09C647}"/>
              </a:ext>
            </a:extLst>
          </p:cNvPr>
          <p:cNvSpPr>
            <a:spLocks noGrp="1"/>
          </p:cNvSpPr>
          <p:nvPr>
            <p:ph type="title"/>
          </p:nvPr>
        </p:nvSpPr>
        <p:spPr>
          <a:xfrm>
            <a:off x="1606550" y="344317"/>
            <a:ext cx="8643848" cy="480131"/>
          </a:xfrm>
        </p:spPr>
        <p:txBody>
          <a:bodyPr/>
          <a:lstStyle/>
          <a:p>
            <a:r>
              <a:rPr lang="en-US" altLang="zh-CN" dirty="0" err="1">
                <a:sym typeface="+mn-ea"/>
              </a:rPr>
              <a:t>Visualization:seaborn</a:t>
            </a:r>
            <a:endParaRPr lang="zh-CN" altLang="en-US" dirty="0"/>
          </a:p>
        </p:txBody>
      </p:sp>
      <p:sp>
        <p:nvSpPr>
          <p:cNvPr id="2" name="文本占位符 23">
            <a:extLst>
              <a:ext uri="{FF2B5EF4-FFF2-40B4-BE49-F238E27FC236}">
                <a16:creationId xmlns:a16="http://schemas.microsoft.com/office/drawing/2014/main" id="{F72E04DF-2316-D9C4-0814-95F619319689}"/>
              </a:ext>
            </a:extLst>
          </p:cNvPr>
          <p:cNvSpPr txBox="1"/>
          <p:nvPr/>
        </p:nvSpPr>
        <p:spPr>
          <a:xfrm>
            <a:off x="7256659" y="1502769"/>
            <a:ext cx="3489325" cy="3851998"/>
          </a:xfrm>
          <a:prstGeom prst="rect">
            <a:avLst/>
          </a:prstGeom>
          <a:solidFill>
            <a:schemeClr val="accent1"/>
          </a:solidFill>
          <a:ln>
            <a:noFill/>
          </a:ln>
        </p:spPr>
        <p:txBody>
          <a:bodyPr vert="horz" wrap="square" lIns="0" tIns="0" rIns="0" bIns="0" rtlCol="0" anchor="ctr" anchorCtr="0">
            <a:noAutofit/>
          </a:bodyPr>
          <a:lstStyle>
            <a:lvl1pPr marL="0" indent="0" algn="ctr" defTabSz="914400" rtl="0" eaLnBrk="1" latinLnBrk="0" hangingPunct="1">
              <a:lnSpc>
                <a:spcPct val="120000"/>
              </a:lnSpc>
              <a:spcBef>
                <a:spcPts val="0"/>
              </a:spcBef>
              <a:buFontTx/>
              <a:buNone/>
              <a:defRPr lang="zh-CN" altLang="en-US" sz="4000" kern="1200" spc="300" dirty="0" smtClean="0">
                <a:solidFill>
                  <a:schemeClr val="bg1"/>
                </a:solidFill>
                <a:latin typeface="微软雅黑" charset="-122"/>
                <a:ea typeface="微软雅黑"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altLang="zh-CN" sz="1800" b="0" i="0" u="none" strike="noStrike" kern="1200" cap="none" spc="300" normalizeH="0" baseline="0" noProof="0" dirty="0">
                <a:ln>
                  <a:noFill/>
                </a:ln>
                <a:solidFill>
                  <a:srgbClr val="FFFFFF"/>
                </a:solidFill>
                <a:effectLst/>
                <a:uLnTx/>
                <a:uFillTx/>
                <a:latin typeface="微软雅黑" charset="-122"/>
                <a:ea typeface="微软雅黑" charset="-122"/>
                <a:cs typeface="+mn-cs"/>
              </a:rPr>
              <a:t> </a:t>
            </a:r>
          </a:p>
        </p:txBody>
      </p:sp>
      <p:sp>
        <p:nvSpPr>
          <p:cNvPr id="3" name="文本框 2">
            <a:extLst>
              <a:ext uri="{FF2B5EF4-FFF2-40B4-BE49-F238E27FC236}">
                <a16:creationId xmlns:a16="http://schemas.microsoft.com/office/drawing/2014/main" id="{D391B6C2-21A0-DBD7-F1BD-97429DACA6D7}"/>
              </a:ext>
            </a:extLst>
          </p:cNvPr>
          <p:cNvSpPr txBox="1"/>
          <p:nvPr/>
        </p:nvSpPr>
        <p:spPr>
          <a:xfrm>
            <a:off x="7532884" y="2324692"/>
            <a:ext cx="3213100" cy="1938020"/>
          </a:xfrm>
          <a:prstGeom prst="rect">
            <a:avLst/>
          </a:prstGeom>
          <a:noFill/>
        </p:spPr>
        <p:txBody>
          <a:bodyPr wrap="square" rtlCol="0">
            <a:spAutoFit/>
          </a:bodyPr>
          <a:lstStyle/>
          <a:p>
            <a:r>
              <a:rPr lang="en-US" altLang="zh-CN" sz="2400" dirty="0">
                <a:solidFill>
                  <a:schemeClr val="bg1"/>
                </a:solidFill>
                <a:latin typeface="Times New Roman" panose="02020603050405020304" pitchFamily="18" charset="0"/>
                <a:cs typeface="Times New Roman" panose="02020603050405020304" pitchFamily="18" charset="0"/>
              </a:rPr>
              <a:t>From the graph we can see that the trend of votes’ increase is almost the same with the viewers’. </a:t>
            </a:r>
          </a:p>
        </p:txBody>
      </p:sp>
      <p:pic>
        <p:nvPicPr>
          <p:cNvPr id="4" name="图片 3" descr="total_votes">
            <a:extLst>
              <a:ext uri="{FF2B5EF4-FFF2-40B4-BE49-F238E27FC236}">
                <a16:creationId xmlns:a16="http://schemas.microsoft.com/office/drawing/2014/main" id="{A3C082FC-C82A-0E49-9BA0-596DA92D8E08}"/>
              </a:ext>
            </a:extLst>
          </p:cNvPr>
          <p:cNvPicPr>
            <a:picLocks noChangeAspect="1"/>
          </p:cNvPicPr>
          <p:nvPr/>
        </p:nvPicPr>
        <p:blipFill>
          <a:blip r:embed="rId3"/>
          <a:stretch>
            <a:fillRect/>
          </a:stretch>
        </p:blipFill>
        <p:spPr>
          <a:xfrm>
            <a:off x="501650" y="950595"/>
            <a:ext cx="6242685" cy="4957445"/>
          </a:xfrm>
          <a:prstGeom prst="rect">
            <a:avLst/>
          </a:prstGeom>
        </p:spPr>
      </p:pic>
    </p:spTree>
    <p:extLst>
      <p:ext uri="{BB962C8B-B14F-4D97-AF65-F5344CB8AC3E}">
        <p14:creationId xmlns:p14="http://schemas.microsoft.com/office/powerpoint/2010/main" val="1079955332"/>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8C1A75E4-5F55-47CF-A1FE-F38B7B09C647}"/>
              </a:ext>
            </a:extLst>
          </p:cNvPr>
          <p:cNvSpPr>
            <a:spLocks noGrp="1"/>
          </p:cNvSpPr>
          <p:nvPr>
            <p:ph type="title"/>
          </p:nvPr>
        </p:nvSpPr>
        <p:spPr>
          <a:xfrm>
            <a:off x="1606550" y="344317"/>
            <a:ext cx="8643848" cy="480131"/>
          </a:xfrm>
        </p:spPr>
        <p:txBody>
          <a:bodyPr/>
          <a:lstStyle/>
          <a:p>
            <a:r>
              <a:rPr lang="en-US" altLang="zh-CN" dirty="0" err="1">
                <a:sym typeface="+mn-ea"/>
              </a:rPr>
              <a:t>Visualization:seaborn</a:t>
            </a:r>
            <a:endParaRPr lang="zh-CN" altLang="en-US" dirty="0"/>
          </a:p>
        </p:txBody>
      </p:sp>
      <p:sp>
        <p:nvSpPr>
          <p:cNvPr id="2" name="文本占位符 23">
            <a:extLst>
              <a:ext uri="{FF2B5EF4-FFF2-40B4-BE49-F238E27FC236}">
                <a16:creationId xmlns:a16="http://schemas.microsoft.com/office/drawing/2014/main" id="{4BAD5C96-5D06-3349-F668-3D2738A544FB}"/>
              </a:ext>
            </a:extLst>
          </p:cNvPr>
          <p:cNvSpPr txBox="1"/>
          <p:nvPr/>
        </p:nvSpPr>
        <p:spPr>
          <a:xfrm>
            <a:off x="7256659" y="1502769"/>
            <a:ext cx="3489325" cy="3851998"/>
          </a:xfrm>
          <a:prstGeom prst="rect">
            <a:avLst/>
          </a:prstGeom>
          <a:solidFill>
            <a:schemeClr val="accent1"/>
          </a:solidFill>
          <a:ln>
            <a:noFill/>
          </a:ln>
        </p:spPr>
        <p:txBody>
          <a:bodyPr vert="horz" wrap="square" lIns="0" tIns="0" rIns="0" bIns="0" rtlCol="0" anchor="ctr" anchorCtr="0">
            <a:noAutofit/>
          </a:bodyPr>
          <a:lstStyle>
            <a:lvl1pPr marL="0" indent="0" algn="ctr" defTabSz="914400" rtl="0" eaLnBrk="1" latinLnBrk="0" hangingPunct="1">
              <a:lnSpc>
                <a:spcPct val="120000"/>
              </a:lnSpc>
              <a:spcBef>
                <a:spcPts val="0"/>
              </a:spcBef>
              <a:buFontTx/>
              <a:buNone/>
              <a:defRPr lang="zh-CN" altLang="en-US" sz="4000" kern="1200" spc="300" dirty="0" smtClean="0">
                <a:solidFill>
                  <a:schemeClr val="bg1"/>
                </a:solidFill>
                <a:latin typeface="微软雅黑" charset="-122"/>
                <a:ea typeface="微软雅黑"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altLang="zh-CN" sz="1800" b="0" i="0" u="none" strike="noStrike" kern="1200" cap="none" spc="300" normalizeH="0" baseline="0" noProof="0" dirty="0">
                <a:ln>
                  <a:noFill/>
                </a:ln>
                <a:solidFill>
                  <a:srgbClr val="FFFFFF"/>
                </a:solidFill>
                <a:effectLst/>
                <a:uLnTx/>
                <a:uFillTx/>
                <a:latin typeface="微软雅黑" charset="-122"/>
                <a:ea typeface="微软雅黑" charset="-122"/>
                <a:cs typeface="+mn-cs"/>
              </a:rPr>
              <a:t> </a:t>
            </a:r>
          </a:p>
        </p:txBody>
      </p:sp>
      <p:sp>
        <p:nvSpPr>
          <p:cNvPr id="3" name="文本框 2">
            <a:extLst>
              <a:ext uri="{FF2B5EF4-FFF2-40B4-BE49-F238E27FC236}">
                <a16:creationId xmlns:a16="http://schemas.microsoft.com/office/drawing/2014/main" id="{BFB97B07-9C91-5ED3-273F-19E2D736AE9B}"/>
              </a:ext>
            </a:extLst>
          </p:cNvPr>
          <p:cNvSpPr txBox="1"/>
          <p:nvPr/>
        </p:nvSpPr>
        <p:spPr>
          <a:xfrm>
            <a:off x="7532884" y="2088209"/>
            <a:ext cx="3213100" cy="2306955"/>
          </a:xfrm>
          <a:prstGeom prst="rect">
            <a:avLst/>
          </a:prstGeom>
          <a:noFill/>
        </p:spPr>
        <p:txBody>
          <a:bodyPr wrap="square" rtlCol="0">
            <a:spAutoFit/>
          </a:bodyPr>
          <a:lstStyle/>
          <a:p>
            <a:r>
              <a:rPr lang="en-US" altLang="zh-CN" sz="2400" dirty="0">
                <a:solidFill>
                  <a:schemeClr val="bg1"/>
                </a:solidFill>
                <a:latin typeface="Times New Roman" panose="02020603050405020304" pitchFamily="18" charset="0"/>
                <a:cs typeface="Times New Roman" panose="02020603050405020304" pitchFamily="18" charset="0"/>
              </a:rPr>
              <a:t>We read from the director data and generate a bar graph about the relationship of director and ratings of their shows.</a:t>
            </a:r>
          </a:p>
        </p:txBody>
      </p:sp>
      <p:pic>
        <p:nvPicPr>
          <p:cNvPr id="4" name="图片 3" descr="截屏2023-06-04 下午12.05.57">
            <a:extLst>
              <a:ext uri="{FF2B5EF4-FFF2-40B4-BE49-F238E27FC236}">
                <a16:creationId xmlns:a16="http://schemas.microsoft.com/office/drawing/2014/main" id="{E5C5D77E-5E7B-96D3-B5A1-5F7A8CAAAC51}"/>
              </a:ext>
            </a:extLst>
          </p:cNvPr>
          <p:cNvPicPr>
            <a:picLocks noChangeAspect="1"/>
          </p:cNvPicPr>
          <p:nvPr/>
        </p:nvPicPr>
        <p:blipFill>
          <a:blip r:embed="rId3"/>
          <a:stretch>
            <a:fillRect/>
          </a:stretch>
        </p:blipFill>
        <p:spPr>
          <a:xfrm>
            <a:off x="1295400" y="2209800"/>
            <a:ext cx="5359400" cy="2438400"/>
          </a:xfrm>
          <a:prstGeom prst="rect">
            <a:avLst/>
          </a:prstGeom>
        </p:spPr>
      </p:pic>
    </p:spTree>
    <p:extLst>
      <p:ext uri="{BB962C8B-B14F-4D97-AF65-F5344CB8AC3E}">
        <p14:creationId xmlns:p14="http://schemas.microsoft.com/office/powerpoint/2010/main" val="2046116810"/>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8C1A75E4-5F55-47CF-A1FE-F38B7B09C647}"/>
              </a:ext>
            </a:extLst>
          </p:cNvPr>
          <p:cNvSpPr>
            <a:spLocks noGrp="1"/>
          </p:cNvSpPr>
          <p:nvPr>
            <p:ph type="title"/>
          </p:nvPr>
        </p:nvSpPr>
        <p:spPr>
          <a:xfrm>
            <a:off x="1606550" y="344317"/>
            <a:ext cx="8643848" cy="480131"/>
          </a:xfrm>
        </p:spPr>
        <p:txBody>
          <a:bodyPr/>
          <a:lstStyle/>
          <a:p>
            <a:r>
              <a:rPr lang="en-US" altLang="zh-CN" dirty="0">
                <a:sym typeface="+mn-ea"/>
              </a:rPr>
              <a:t>Visualization: seaborn</a:t>
            </a:r>
            <a:endParaRPr lang="zh-CN" altLang="en-US" dirty="0"/>
          </a:p>
        </p:txBody>
      </p:sp>
      <p:pic>
        <p:nvPicPr>
          <p:cNvPr id="2" name="图片 1" descr="director_data">
            <a:extLst>
              <a:ext uri="{FF2B5EF4-FFF2-40B4-BE49-F238E27FC236}">
                <a16:creationId xmlns:a16="http://schemas.microsoft.com/office/drawing/2014/main" id="{432C3057-E9BB-17AC-5192-5739AEBB85D9}"/>
              </a:ext>
            </a:extLst>
          </p:cNvPr>
          <p:cNvPicPr>
            <a:picLocks noChangeAspect="1"/>
          </p:cNvPicPr>
          <p:nvPr/>
        </p:nvPicPr>
        <p:blipFill>
          <a:blip r:embed="rId3"/>
          <a:stretch>
            <a:fillRect/>
          </a:stretch>
        </p:blipFill>
        <p:spPr>
          <a:xfrm>
            <a:off x="626266" y="939121"/>
            <a:ext cx="10567251" cy="4255277"/>
          </a:xfrm>
          <a:prstGeom prst="rect">
            <a:avLst/>
          </a:prstGeom>
        </p:spPr>
      </p:pic>
      <p:sp>
        <p:nvSpPr>
          <p:cNvPr id="3" name="文本框 2">
            <a:extLst>
              <a:ext uri="{FF2B5EF4-FFF2-40B4-BE49-F238E27FC236}">
                <a16:creationId xmlns:a16="http://schemas.microsoft.com/office/drawing/2014/main" id="{CFD43901-E5CB-C59D-54E7-9193568DCE08}"/>
              </a:ext>
            </a:extLst>
          </p:cNvPr>
          <p:cNvSpPr txBox="1"/>
          <p:nvPr/>
        </p:nvSpPr>
        <p:spPr>
          <a:xfrm>
            <a:off x="1416457" y="5272548"/>
            <a:ext cx="9777059" cy="707886"/>
          </a:xfrm>
          <a:prstGeom prst="rect">
            <a:avLst/>
          </a:prstGeom>
          <a:noFill/>
        </p:spPr>
        <p:txBody>
          <a:bodyPr wrap="square" rtlCol="0">
            <a:spAutoFit/>
          </a:bodyPr>
          <a:lstStyle/>
          <a:p>
            <a:r>
              <a:rPr lang="en-US" altLang="zh-CN" sz="2000" dirty="0"/>
              <a:t>It can be seen that the average score of David Benioff &amp; </a:t>
            </a:r>
            <a:r>
              <a:rPr lang="en-US" altLang="zh-CN" sz="2000" dirty="0" err="1"/>
              <a:t>D.B.Weiss</a:t>
            </a:r>
            <a:r>
              <a:rPr lang="en-US" altLang="zh-CN" sz="2000" dirty="0"/>
              <a:t> is the lowest among them, while the scores of other directors are almost the same.</a:t>
            </a:r>
            <a:endParaRPr lang="zh-CN" altLang="en-US" sz="2000" dirty="0"/>
          </a:p>
        </p:txBody>
      </p:sp>
    </p:spTree>
    <p:extLst>
      <p:ext uri="{BB962C8B-B14F-4D97-AF65-F5344CB8AC3E}">
        <p14:creationId xmlns:p14="http://schemas.microsoft.com/office/powerpoint/2010/main" val="2465621313"/>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8C1A75E4-5F55-47CF-A1FE-F38B7B09C647}"/>
              </a:ext>
            </a:extLst>
          </p:cNvPr>
          <p:cNvSpPr>
            <a:spLocks noGrp="1"/>
          </p:cNvSpPr>
          <p:nvPr>
            <p:ph type="title"/>
          </p:nvPr>
        </p:nvSpPr>
        <p:spPr>
          <a:xfrm>
            <a:off x="1606550" y="344317"/>
            <a:ext cx="8643848" cy="480131"/>
          </a:xfrm>
        </p:spPr>
        <p:txBody>
          <a:bodyPr/>
          <a:lstStyle/>
          <a:p>
            <a:r>
              <a:rPr lang="en-US" altLang="zh-CN" dirty="0">
                <a:sym typeface="+mn-ea"/>
              </a:rPr>
              <a:t>Visualization: seaborn</a:t>
            </a:r>
            <a:endParaRPr lang="zh-CN" altLang="en-US" dirty="0"/>
          </a:p>
        </p:txBody>
      </p:sp>
      <p:sp>
        <p:nvSpPr>
          <p:cNvPr id="3" name="文本占位符 23">
            <a:extLst>
              <a:ext uri="{FF2B5EF4-FFF2-40B4-BE49-F238E27FC236}">
                <a16:creationId xmlns:a16="http://schemas.microsoft.com/office/drawing/2014/main" id="{FFF4FF9E-F2FB-8819-FE8C-26534C9C5F58}"/>
              </a:ext>
            </a:extLst>
          </p:cNvPr>
          <p:cNvSpPr txBox="1"/>
          <p:nvPr/>
        </p:nvSpPr>
        <p:spPr>
          <a:xfrm>
            <a:off x="7222078" y="1305429"/>
            <a:ext cx="3845315" cy="3416320"/>
          </a:xfrm>
          <a:prstGeom prst="rect">
            <a:avLst/>
          </a:prstGeom>
          <a:solidFill>
            <a:schemeClr val="accent1"/>
          </a:solidFill>
          <a:ln>
            <a:noFill/>
          </a:ln>
        </p:spPr>
        <p:txBody>
          <a:bodyPr vert="horz" wrap="square" lIns="0" tIns="0" rIns="0" bIns="0" rtlCol="0" anchor="ctr" anchorCtr="0">
            <a:noAutofit/>
          </a:bodyPr>
          <a:lstStyle>
            <a:lvl1pPr marL="0" indent="0" algn="ctr" defTabSz="914400" rtl="0" eaLnBrk="1" latinLnBrk="0" hangingPunct="1">
              <a:lnSpc>
                <a:spcPct val="120000"/>
              </a:lnSpc>
              <a:spcBef>
                <a:spcPts val="0"/>
              </a:spcBef>
              <a:buFontTx/>
              <a:buNone/>
              <a:defRPr lang="zh-CN" altLang="en-US" sz="4000" kern="1200" spc="300" dirty="0" smtClean="0">
                <a:solidFill>
                  <a:schemeClr val="bg1"/>
                </a:solidFill>
                <a:latin typeface="微软雅黑" charset="-122"/>
                <a:ea typeface="微软雅黑"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altLang="zh-CN" sz="1800" b="0" i="0" u="none" strike="noStrike" kern="1200" cap="none" spc="300" normalizeH="0" baseline="0" noProof="0" dirty="0">
                <a:ln>
                  <a:noFill/>
                </a:ln>
                <a:solidFill>
                  <a:srgbClr val="FFFFFF"/>
                </a:solidFill>
                <a:effectLst/>
                <a:uLnTx/>
                <a:uFillTx/>
                <a:latin typeface="微软雅黑" charset="-122"/>
                <a:ea typeface="微软雅黑" charset="-122"/>
                <a:cs typeface="+mn-cs"/>
              </a:rPr>
              <a:t> </a:t>
            </a:r>
          </a:p>
        </p:txBody>
      </p:sp>
      <p:sp>
        <p:nvSpPr>
          <p:cNvPr id="4" name="文本框 3">
            <a:extLst>
              <a:ext uri="{FF2B5EF4-FFF2-40B4-BE49-F238E27FC236}">
                <a16:creationId xmlns:a16="http://schemas.microsoft.com/office/drawing/2014/main" id="{2DB8EA2E-45D7-E5C6-3B33-10027A106A8B}"/>
              </a:ext>
            </a:extLst>
          </p:cNvPr>
          <p:cNvSpPr txBox="1"/>
          <p:nvPr/>
        </p:nvSpPr>
        <p:spPr>
          <a:xfrm>
            <a:off x="7560672" y="1490095"/>
            <a:ext cx="3168126" cy="3046988"/>
          </a:xfrm>
          <a:prstGeom prst="rect">
            <a:avLst/>
          </a:prstGeom>
          <a:noFill/>
        </p:spPr>
        <p:txBody>
          <a:bodyPr wrap="square" rtlCol="0">
            <a:spAutoFit/>
          </a:bodyPr>
          <a:lstStyle/>
          <a:p>
            <a:r>
              <a:rPr lang="en-US" altLang="zh-CN" sz="2400" dirty="0">
                <a:solidFill>
                  <a:schemeClr val="bg1"/>
                </a:solidFill>
                <a:latin typeface="Times New Roman" panose="02020603050405020304" pitchFamily="18" charset="0"/>
                <a:cs typeface="Times New Roman" panose="02020603050405020304" pitchFamily="18" charset="0"/>
              </a:rPr>
              <a:t>Take a look at the proportion of episodes directed by each director. The </a:t>
            </a:r>
            <a:r>
              <a:rPr lang="en-US" altLang="zh-CN" sz="2400" dirty="0" err="1">
                <a:solidFill>
                  <a:schemeClr val="bg1"/>
                </a:solidFill>
                <a:latin typeface="Times New Roman" panose="02020603050405020304" pitchFamily="18" charset="0"/>
                <a:cs typeface="Times New Roman" panose="02020603050405020304" pitchFamily="18" charset="0"/>
              </a:rPr>
              <a:t>directed_by</a:t>
            </a:r>
            <a:r>
              <a:rPr lang="en-US" altLang="zh-CN" sz="2400" dirty="0">
                <a:solidFill>
                  <a:schemeClr val="bg1"/>
                </a:solidFill>
                <a:latin typeface="Times New Roman" panose="02020603050405020304" pitchFamily="18" charset="0"/>
                <a:cs typeface="Times New Roman" panose="02020603050405020304" pitchFamily="18" charset="0"/>
              </a:rPr>
              <a:t> column in the data table is grouped and aggregated using count() </a:t>
            </a:r>
          </a:p>
        </p:txBody>
      </p:sp>
      <p:pic>
        <p:nvPicPr>
          <p:cNvPr id="6" name="图片 5">
            <a:extLst>
              <a:ext uri="{FF2B5EF4-FFF2-40B4-BE49-F238E27FC236}">
                <a16:creationId xmlns:a16="http://schemas.microsoft.com/office/drawing/2014/main" id="{2B72681B-EB35-B349-A26D-BDD303CD56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095" y="1252180"/>
            <a:ext cx="5653298" cy="4620484"/>
          </a:xfrm>
          <a:prstGeom prst="rect">
            <a:avLst/>
          </a:prstGeom>
        </p:spPr>
      </p:pic>
      <p:sp>
        <p:nvSpPr>
          <p:cNvPr id="9" name="文本框 8">
            <a:extLst>
              <a:ext uri="{FF2B5EF4-FFF2-40B4-BE49-F238E27FC236}">
                <a16:creationId xmlns:a16="http://schemas.microsoft.com/office/drawing/2014/main" id="{855A26CA-C54F-516E-5C8F-57DF20BB5DF3}"/>
              </a:ext>
            </a:extLst>
          </p:cNvPr>
          <p:cNvSpPr txBox="1"/>
          <p:nvPr/>
        </p:nvSpPr>
        <p:spPr>
          <a:xfrm>
            <a:off x="7001361" y="5164778"/>
            <a:ext cx="4523232" cy="707886"/>
          </a:xfrm>
          <a:prstGeom prst="rect">
            <a:avLst/>
          </a:prstGeom>
          <a:noFill/>
        </p:spPr>
        <p:txBody>
          <a:bodyPr wrap="square" rtlCol="0">
            <a:spAutoFit/>
          </a:bodyPr>
          <a:lstStyle/>
          <a:p>
            <a:r>
              <a:rPr lang="en-US" altLang="zh-CN" sz="2000" dirty="0"/>
              <a:t>We can see that the director who directed the most is David </a:t>
            </a:r>
            <a:r>
              <a:rPr lang="en-US" altLang="zh-CN" sz="2000" dirty="0" err="1"/>
              <a:t>Nutter</a:t>
            </a:r>
            <a:r>
              <a:rPr lang="en-US" altLang="zh-CN" dirty="0"/>
              <a:t>.</a:t>
            </a:r>
            <a:endParaRPr lang="zh-CN" altLang="en-US" dirty="0"/>
          </a:p>
        </p:txBody>
      </p:sp>
    </p:spTree>
    <p:extLst>
      <p:ext uri="{BB962C8B-B14F-4D97-AF65-F5344CB8AC3E}">
        <p14:creationId xmlns:p14="http://schemas.microsoft.com/office/powerpoint/2010/main" val="3093200502"/>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8C1A75E4-5F55-47CF-A1FE-F38B7B09C647}"/>
              </a:ext>
            </a:extLst>
          </p:cNvPr>
          <p:cNvSpPr>
            <a:spLocks noGrp="1"/>
          </p:cNvSpPr>
          <p:nvPr>
            <p:ph type="title"/>
          </p:nvPr>
        </p:nvSpPr>
        <p:spPr>
          <a:xfrm>
            <a:off x="1606550" y="344317"/>
            <a:ext cx="8643848" cy="480131"/>
          </a:xfrm>
        </p:spPr>
        <p:txBody>
          <a:bodyPr/>
          <a:lstStyle/>
          <a:p>
            <a:r>
              <a:rPr lang="en-US" altLang="zh-CN" dirty="0">
                <a:sym typeface="+mn-ea"/>
              </a:rPr>
              <a:t>Visualization: seaborn</a:t>
            </a:r>
            <a:endParaRPr lang="zh-CN" altLang="en-US" dirty="0"/>
          </a:p>
        </p:txBody>
      </p:sp>
      <p:sp>
        <p:nvSpPr>
          <p:cNvPr id="3" name="文本占位符 23">
            <a:extLst>
              <a:ext uri="{FF2B5EF4-FFF2-40B4-BE49-F238E27FC236}">
                <a16:creationId xmlns:a16="http://schemas.microsoft.com/office/drawing/2014/main" id="{FFF4FF9E-F2FB-8819-FE8C-26534C9C5F58}"/>
              </a:ext>
            </a:extLst>
          </p:cNvPr>
          <p:cNvSpPr txBox="1"/>
          <p:nvPr/>
        </p:nvSpPr>
        <p:spPr>
          <a:xfrm>
            <a:off x="6609606" y="982176"/>
            <a:ext cx="4827373" cy="5101566"/>
          </a:xfrm>
          <a:prstGeom prst="rect">
            <a:avLst/>
          </a:prstGeom>
          <a:solidFill>
            <a:schemeClr val="accent1"/>
          </a:solidFill>
          <a:ln>
            <a:noFill/>
          </a:ln>
        </p:spPr>
        <p:txBody>
          <a:bodyPr vert="horz" wrap="square" lIns="0" tIns="0" rIns="0" bIns="0" rtlCol="0" anchor="ctr" anchorCtr="0">
            <a:noAutofit/>
          </a:bodyPr>
          <a:lstStyle>
            <a:lvl1pPr marL="0" indent="0" algn="ctr" defTabSz="914400" rtl="0" eaLnBrk="1" latinLnBrk="0" hangingPunct="1">
              <a:lnSpc>
                <a:spcPct val="120000"/>
              </a:lnSpc>
              <a:spcBef>
                <a:spcPts val="0"/>
              </a:spcBef>
              <a:buFontTx/>
              <a:buNone/>
              <a:defRPr lang="zh-CN" altLang="en-US" sz="4000" kern="1200" spc="300" dirty="0" smtClean="0">
                <a:solidFill>
                  <a:schemeClr val="bg1"/>
                </a:solidFill>
                <a:latin typeface="微软雅黑" charset="-122"/>
                <a:ea typeface="微软雅黑"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altLang="zh-CN" sz="1800" b="0" i="0" u="none" strike="noStrike" kern="1200" cap="none" spc="300" normalizeH="0" baseline="0" noProof="0" dirty="0">
                <a:ln>
                  <a:noFill/>
                </a:ln>
                <a:solidFill>
                  <a:srgbClr val="FFFFFF"/>
                </a:solidFill>
                <a:effectLst/>
                <a:uLnTx/>
                <a:uFillTx/>
                <a:latin typeface="微软雅黑" charset="-122"/>
                <a:ea typeface="微软雅黑" charset="-122"/>
                <a:cs typeface="+mn-cs"/>
              </a:rPr>
              <a:t> </a:t>
            </a:r>
          </a:p>
        </p:txBody>
      </p:sp>
      <p:sp>
        <p:nvSpPr>
          <p:cNvPr id="4" name="文本框 3">
            <a:extLst>
              <a:ext uri="{FF2B5EF4-FFF2-40B4-BE49-F238E27FC236}">
                <a16:creationId xmlns:a16="http://schemas.microsoft.com/office/drawing/2014/main" id="{2DB8EA2E-45D7-E5C6-3B33-10027A106A8B}"/>
              </a:ext>
            </a:extLst>
          </p:cNvPr>
          <p:cNvSpPr txBox="1"/>
          <p:nvPr/>
        </p:nvSpPr>
        <p:spPr>
          <a:xfrm>
            <a:off x="6978076" y="1086136"/>
            <a:ext cx="4458903" cy="4893647"/>
          </a:xfrm>
          <a:prstGeom prst="rect">
            <a:avLst/>
          </a:prstGeom>
          <a:noFill/>
        </p:spPr>
        <p:txBody>
          <a:bodyPr wrap="square" rtlCol="0">
            <a:spAutoFit/>
          </a:bodyPr>
          <a:lstStyle/>
          <a:p>
            <a:r>
              <a:rPr lang="en-US" altLang="zh-CN" sz="2400" dirty="0">
                <a:solidFill>
                  <a:schemeClr val="bg1"/>
                </a:solidFill>
                <a:latin typeface="Times New Roman" panose="02020603050405020304" pitchFamily="18" charset="0"/>
                <a:cs typeface="Times New Roman" panose="02020603050405020304" pitchFamily="18" charset="0"/>
              </a:rPr>
              <a:t>Then we analyze the relationship between different authors and ratings. Similar to the analysis of the relationship between different directors and ratings, the two columns </a:t>
            </a:r>
            <a:r>
              <a:rPr lang="en-US" altLang="zh-CN" sz="2400" dirty="0" err="1">
                <a:solidFill>
                  <a:schemeClr val="bg1"/>
                </a:solidFill>
                <a:latin typeface="Times New Roman" panose="02020603050405020304" pitchFamily="18" charset="0"/>
                <a:cs typeface="Times New Roman" panose="02020603050405020304" pitchFamily="18" charset="0"/>
              </a:rPr>
              <a:t>written_by</a:t>
            </a:r>
            <a:r>
              <a:rPr lang="en-US" altLang="zh-CN" sz="2400" dirty="0">
                <a:solidFill>
                  <a:schemeClr val="bg1"/>
                </a:solidFill>
                <a:latin typeface="Times New Roman" panose="02020603050405020304" pitchFamily="18" charset="0"/>
                <a:cs typeface="Times New Roman" panose="02020603050405020304" pitchFamily="18" charset="0"/>
              </a:rPr>
              <a:t> and </a:t>
            </a:r>
            <a:r>
              <a:rPr lang="en-US" altLang="zh-CN" sz="2400" dirty="0" err="1">
                <a:solidFill>
                  <a:schemeClr val="bg1"/>
                </a:solidFill>
                <a:latin typeface="Times New Roman" panose="02020603050405020304" pitchFamily="18" charset="0"/>
                <a:cs typeface="Times New Roman" panose="02020603050405020304" pitchFamily="18" charset="0"/>
              </a:rPr>
              <a:t>imdb_rating</a:t>
            </a:r>
            <a:r>
              <a:rPr lang="en-US" altLang="zh-CN" sz="2400" dirty="0">
                <a:solidFill>
                  <a:schemeClr val="bg1"/>
                </a:solidFill>
                <a:latin typeface="Times New Roman" panose="02020603050405020304" pitchFamily="18" charset="0"/>
                <a:cs typeface="Times New Roman" panose="02020603050405020304" pitchFamily="18" charset="0"/>
              </a:rPr>
              <a:t> are first selected, and then grouped and aggregated according to the </a:t>
            </a:r>
            <a:r>
              <a:rPr lang="en-US" altLang="zh-CN" sz="2400" dirty="0" err="1">
                <a:solidFill>
                  <a:schemeClr val="bg1"/>
                </a:solidFill>
                <a:latin typeface="Times New Roman" panose="02020603050405020304" pitchFamily="18" charset="0"/>
                <a:cs typeface="Times New Roman" panose="02020603050405020304" pitchFamily="18" charset="0"/>
              </a:rPr>
              <a:t>written_by</a:t>
            </a:r>
            <a:r>
              <a:rPr lang="en-US" altLang="zh-CN" sz="2400" dirty="0">
                <a:solidFill>
                  <a:schemeClr val="bg1"/>
                </a:solidFill>
                <a:latin typeface="Times New Roman" panose="02020603050405020304" pitchFamily="18" charset="0"/>
                <a:cs typeface="Times New Roman" panose="02020603050405020304" pitchFamily="18" charset="0"/>
              </a:rPr>
              <a:t> column to calculate the average </a:t>
            </a:r>
            <a:r>
              <a:rPr lang="en-US" altLang="zh-CN" sz="2400" dirty="0" err="1">
                <a:solidFill>
                  <a:schemeClr val="bg1"/>
                </a:solidFill>
                <a:latin typeface="Times New Roman" panose="02020603050405020304" pitchFamily="18" charset="0"/>
                <a:cs typeface="Times New Roman" panose="02020603050405020304" pitchFamily="18" charset="0"/>
              </a:rPr>
              <a:t>imdb_rating</a:t>
            </a:r>
            <a:r>
              <a:rPr lang="en-US" altLang="zh-CN" sz="2400" dirty="0">
                <a:solidFill>
                  <a:schemeClr val="bg1"/>
                </a:solidFill>
                <a:latin typeface="Times New Roman" panose="02020603050405020304" pitchFamily="18" charset="0"/>
                <a:cs typeface="Times New Roman" panose="02020603050405020304" pitchFamily="18" charset="0"/>
              </a:rPr>
              <a:t>. In this way, the average scores of writers of different episodes are obtained. </a:t>
            </a:r>
          </a:p>
        </p:txBody>
      </p:sp>
      <p:pic>
        <p:nvPicPr>
          <p:cNvPr id="10" name="图片 9">
            <a:extLst>
              <a:ext uri="{FF2B5EF4-FFF2-40B4-BE49-F238E27FC236}">
                <a16:creationId xmlns:a16="http://schemas.microsoft.com/office/drawing/2014/main" id="{D3683EA6-EB9A-2D71-04A5-072BE7260D49}"/>
              </a:ext>
            </a:extLst>
          </p:cNvPr>
          <p:cNvPicPr>
            <a:picLocks noChangeAspect="1"/>
          </p:cNvPicPr>
          <p:nvPr/>
        </p:nvPicPr>
        <p:blipFill>
          <a:blip r:embed="rId3"/>
          <a:stretch>
            <a:fillRect/>
          </a:stretch>
        </p:blipFill>
        <p:spPr>
          <a:xfrm>
            <a:off x="988580" y="2557372"/>
            <a:ext cx="5390331" cy="1743256"/>
          </a:xfrm>
          <a:prstGeom prst="rect">
            <a:avLst/>
          </a:prstGeom>
        </p:spPr>
      </p:pic>
    </p:spTree>
    <p:extLst>
      <p:ext uri="{BB962C8B-B14F-4D97-AF65-F5344CB8AC3E}">
        <p14:creationId xmlns:p14="http://schemas.microsoft.com/office/powerpoint/2010/main" val="3993136153"/>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458412" y="2105561"/>
            <a:ext cx="2646878" cy="2646878"/>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6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pitchFamily="34" charset="-122"/>
                <a:cs typeface="+mn-cs"/>
              </a:rPr>
              <a:t>01</a:t>
            </a:r>
            <a:endParaRPr kumimoji="0" lang="zh-CN" altLang="en-US" sz="166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pitchFamily="34" charset="-122"/>
              <a:cs typeface="+mn-cs"/>
            </a:endParaRPr>
          </a:p>
        </p:txBody>
      </p:sp>
      <p:sp>
        <p:nvSpPr>
          <p:cNvPr id="7" name="文本框 6"/>
          <p:cNvSpPr txBox="1"/>
          <p:nvPr/>
        </p:nvSpPr>
        <p:spPr>
          <a:xfrm>
            <a:off x="5550367" y="2400894"/>
            <a:ext cx="3234090" cy="707886"/>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4000" b="1" i="0" u="none" strike="noStrike" kern="1200" cap="none" spc="600" normalizeH="0" baseline="0" noProof="0" dirty="0">
                <a:ln>
                  <a:noFill/>
                </a:ln>
                <a:solidFill>
                  <a:prstClr val="black"/>
                </a:solidFill>
                <a:effectLst/>
                <a:uLnTx/>
                <a:uFillTx/>
                <a:latin typeface="+mj-ea"/>
                <a:ea typeface="+mj-ea"/>
              </a:rPr>
              <a:t>Overview</a:t>
            </a:r>
            <a:endParaRPr kumimoji="0" lang="zh-CN" altLang="en-US" sz="4000" b="1" i="0" u="none" strike="noStrike" kern="1200" cap="none" spc="600" normalizeH="0" baseline="0" noProof="0" dirty="0">
              <a:ln>
                <a:noFill/>
              </a:ln>
              <a:solidFill>
                <a:prstClr val="black"/>
              </a:solidFill>
              <a:effectLst/>
              <a:uLnTx/>
              <a:uFillTx/>
              <a:latin typeface="+mj-ea"/>
              <a:ea typeface="+mj-ea"/>
            </a:endParaRPr>
          </a:p>
        </p:txBody>
      </p:sp>
      <p:sp>
        <p:nvSpPr>
          <p:cNvPr id="8" name="文本框 7"/>
          <p:cNvSpPr txBox="1"/>
          <p:nvPr/>
        </p:nvSpPr>
        <p:spPr>
          <a:xfrm>
            <a:off x="5550367" y="3775625"/>
            <a:ext cx="3385863"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0" i="0" u="none" strike="noStrike" kern="1200" cap="none" spc="100" normalizeH="0" baseline="0" noProof="0" dirty="0">
                <a:ln>
                  <a:noFill/>
                </a:ln>
                <a:solidFill>
                  <a:prstClr val="white">
                    <a:lumMod val="75000"/>
                  </a:prstClr>
                </a:solidFill>
                <a:effectLst/>
                <a:uLnTx/>
                <a:uFillTx/>
                <a:latin typeface="Century Gothic" panose="020B0502020202020204" pitchFamily="34" charset="0"/>
                <a:ea typeface="微软雅黑" panose="020B0503020204020204" pitchFamily="34" charset="-122"/>
                <a:cs typeface="+mn-cs"/>
              </a:rPr>
              <a:t>Basic Information</a:t>
            </a:r>
            <a:endParaRPr kumimoji="0" lang="zh-CN" altLang="en-US" sz="2800" b="0" i="0" u="none" strike="noStrike" kern="1200" cap="none" spc="100" normalizeH="0" baseline="0" noProof="0" dirty="0">
              <a:ln>
                <a:noFill/>
              </a:ln>
              <a:solidFill>
                <a:prstClr val="white">
                  <a:lumMod val="75000"/>
                </a:prstClr>
              </a:solidFill>
              <a:effectLst/>
              <a:uLnTx/>
              <a:uFillTx/>
              <a:latin typeface="Century Gothic" panose="020B0502020202020204" pitchFamily="34" charset="0"/>
              <a:ea typeface="微软雅黑" panose="020B0503020204020204" pitchFamily="34" charset="-122"/>
              <a:cs typeface="+mn-cs"/>
            </a:endParaRPr>
          </a:p>
        </p:txBody>
      </p:sp>
      <p:cxnSp>
        <p:nvCxnSpPr>
          <p:cNvPr id="10" name="直接连接符 9"/>
          <p:cNvCxnSpPr/>
          <p:nvPr/>
        </p:nvCxnSpPr>
        <p:spPr>
          <a:xfrm>
            <a:off x="4728480" y="2143125"/>
            <a:ext cx="0" cy="2571750"/>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5669549" y="3432579"/>
            <a:ext cx="720000" cy="101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nvGrpSpPr>
          <p:cNvPr id="21" name="组合 20"/>
          <p:cNvGrpSpPr/>
          <p:nvPr/>
        </p:nvGrpSpPr>
        <p:grpSpPr>
          <a:xfrm>
            <a:off x="10467218" y="5850000"/>
            <a:ext cx="1052654" cy="108000"/>
            <a:chOff x="10467218" y="6126091"/>
            <a:chExt cx="1052654" cy="108000"/>
          </a:xfrm>
        </p:grpSpPr>
        <p:sp>
          <p:nvSpPr>
            <p:cNvPr id="22" name="椭圆 21"/>
            <p:cNvSpPr/>
            <p:nvPr/>
          </p:nvSpPr>
          <p:spPr>
            <a:xfrm>
              <a:off x="10467218" y="6126091"/>
              <a:ext cx="108000" cy="108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3" name="椭圆 22"/>
            <p:cNvSpPr/>
            <p:nvPr/>
          </p:nvSpPr>
          <p:spPr>
            <a:xfrm>
              <a:off x="10703381"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4" name="椭圆 23"/>
            <p:cNvSpPr/>
            <p:nvPr/>
          </p:nvSpPr>
          <p:spPr>
            <a:xfrm>
              <a:off x="10939545"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5" name="椭圆 24"/>
            <p:cNvSpPr/>
            <p:nvPr/>
          </p:nvSpPr>
          <p:spPr>
            <a:xfrm>
              <a:off x="1117570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6" name="椭圆 25"/>
            <p:cNvSpPr/>
            <p:nvPr/>
          </p:nvSpPr>
          <p:spPr>
            <a:xfrm>
              <a:off x="11411872"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Tree>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8C1A75E4-5F55-47CF-A1FE-F38B7B09C647}"/>
              </a:ext>
            </a:extLst>
          </p:cNvPr>
          <p:cNvSpPr>
            <a:spLocks noGrp="1"/>
          </p:cNvSpPr>
          <p:nvPr>
            <p:ph type="title"/>
          </p:nvPr>
        </p:nvSpPr>
        <p:spPr>
          <a:xfrm>
            <a:off x="1606550" y="344317"/>
            <a:ext cx="8643848" cy="480131"/>
          </a:xfrm>
        </p:spPr>
        <p:txBody>
          <a:bodyPr/>
          <a:lstStyle/>
          <a:p>
            <a:r>
              <a:rPr lang="en-US" altLang="zh-CN" dirty="0">
                <a:sym typeface="+mn-ea"/>
              </a:rPr>
              <a:t>Visualization: seaborn</a:t>
            </a:r>
            <a:endParaRPr lang="zh-CN" altLang="en-US" dirty="0"/>
          </a:p>
        </p:txBody>
      </p:sp>
      <p:sp>
        <p:nvSpPr>
          <p:cNvPr id="3" name="文本框 2">
            <a:extLst>
              <a:ext uri="{FF2B5EF4-FFF2-40B4-BE49-F238E27FC236}">
                <a16:creationId xmlns:a16="http://schemas.microsoft.com/office/drawing/2014/main" id="{CFD43901-E5CB-C59D-54E7-9193568DCE08}"/>
              </a:ext>
            </a:extLst>
          </p:cNvPr>
          <p:cNvSpPr txBox="1"/>
          <p:nvPr/>
        </p:nvSpPr>
        <p:spPr>
          <a:xfrm>
            <a:off x="788276" y="5345065"/>
            <a:ext cx="11020097" cy="707886"/>
          </a:xfrm>
          <a:prstGeom prst="rect">
            <a:avLst/>
          </a:prstGeom>
          <a:noFill/>
        </p:spPr>
        <p:txBody>
          <a:bodyPr wrap="square" rtlCol="0">
            <a:spAutoFit/>
          </a:bodyPr>
          <a:lstStyle/>
          <a:p>
            <a:r>
              <a:rPr lang="en-US" altLang="zh-CN" sz="2000" dirty="0"/>
              <a:t>As you can see, there is no problem with the script itself, and the scores for each author's series are about the same (the highest score, as you can see, goes to George R.R. Martin).</a:t>
            </a:r>
            <a:endParaRPr lang="zh-CN" altLang="en-US" sz="2000" dirty="0"/>
          </a:p>
        </p:txBody>
      </p:sp>
      <p:pic>
        <p:nvPicPr>
          <p:cNvPr id="5" name="图片 4">
            <a:extLst>
              <a:ext uri="{FF2B5EF4-FFF2-40B4-BE49-F238E27FC236}">
                <a16:creationId xmlns:a16="http://schemas.microsoft.com/office/drawing/2014/main" id="{1104DA6E-4979-8DDC-23BC-118F60F0E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728" y="1024814"/>
            <a:ext cx="10894543" cy="4320251"/>
          </a:xfrm>
          <a:prstGeom prst="rect">
            <a:avLst/>
          </a:prstGeom>
        </p:spPr>
      </p:pic>
    </p:spTree>
    <p:extLst>
      <p:ext uri="{BB962C8B-B14F-4D97-AF65-F5344CB8AC3E}">
        <p14:creationId xmlns:p14="http://schemas.microsoft.com/office/powerpoint/2010/main" val="1535929731"/>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8C1A75E4-5F55-47CF-A1FE-F38B7B09C647}"/>
              </a:ext>
            </a:extLst>
          </p:cNvPr>
          <p:cNvSpPr>
            <a:spLocks noGrp="1"/>
          </p:cNvSpPr>
          <p:nvPr>
            <p:ph type="title"/>
          </p:nvPr>
        </p:nvSpPr>
        <p:spPr>
          <a:xfrm>
            <a:off x="1606550" y="344317"/>
            <a:ext cx="8643848" cy="480131"/>
          </a:xfrm>
        </p:spPr>
        <p:txBody>
          <a:bodyPr/>
          <a:lstStyle/>
          <a:p>
            <a:r>
              <a:rPr lang="en-US" altLang="zh-CN" dirty="0">
                <a:sym typeface="+mn-ea"/>
              </a:rPr>
              <a:t>Visualization: seaborn</a:t>
            </a:r>
            <a:endParaRPr lang="zh-CN" altLang="en-US" dirty="0"/>
          </a:p>
        </p:txBody>
      </p:sp>
      <p:sp>
        <p:nvSpPr>
          <p:cNvPr id="3" name="文本占位符 23">
            <a:extLst>
              <a:ext uri="{FF2B5EF4-FFF2-40B4-BE49-F238E27FC236}">
                <a16:creationId xmlns:a16="http://schemas.microsoft.com/office/drawing/2014/main" id="{FFF4FF9E-F2FB-8819-FE8C-26534C9C5F58}"/>
              </a:ext>
            </a:extLst>
          </p:cNvPr>
          <p:cNvSpPr txBox="1"/>
          <p:nvPr/>
        </p:nvSpPr>
        <p:spPr>
          <a:xfrm>
            <a:off x="7253608" y="1756819"/>
            <a:ext cx="3845315" cy="1831909"/>
          </a:xfrm>
          <a:prstGeom prst="rect">
            <a:avLst/>
          </a:prstGeom>
          <a:solidFill>
            <a:schemeClr val="accent1"/>
          </a:solidFill>
          <a:ln>
            <a:noFill/>
          </a:ln>
        </p:spPr>
        <p:txBody>
          <a:bodyPr vert="horz" wrap="square" lIns="0" tIns="0" rIns="0" bIns="0" rtlCol="0" anchor="ctr" anchorCtr="0">
            <a:noAutofit/>
          </a:bodyPr>
          <a:lstStyle>
            <a:lvl1pPr marL="0" indent="0" algn="ctr" defTabSz="914400" rtl="0" eaLnBrk="1" latinLnBrk="0" hangingPunct="1">
              <a:lnSpc>
                <a:spcPct val="120000"/>
              </a:lnSpc>
              <a:spcBef>
                <a:spcPts val="0"/>
              </a:spcBef>
              <a:buFontTx/>
              <a:buNone/>
              <a:defRPr lang="zh-CN" altLang="en-US" sz="4000" kern="1200" spc="300" dirty="0" smtClean="0">
                <a:solidFill>
                  <a:schemeClr val="bg1"/>
                </a:solidFill>
                <a:latin typeface="微软雅黑" charset="-122"/>
                <a:ea typeface="微软雅黑"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altLang="zh-CN" sz="1800" b="0" i="0" u="none" strike="noStrike" kern="1200" cap="none" spc="300" normalizeH="0" baseline="0" noProof="0" dirty="0">
                <a:ln>
                  <a:noFill/>
                </a:ln>
                <a:solidFill>
                  <a:srgbClr val="FFFFFF"/>
                </a:solidFill>
                <a:effectLst/>
                <a:uLnTx/>
                <a:uFillTx/>
                <a:latin typeface="微软雅黑" charset="-122"/>
                <a:ea typeface="微软雅黑" charset="-122"/>
                <a:cs typeface="+mn-cs"/>
              </a:rPr>
              <a:t> </a:t>
            </a:r>
          </a:p>
        </p:txBody>
      </p:sp>
      <p:sp>
        <p:nvSpPr>
          <p:cNvPr id="4" name="文本框 3">
            <a:extLst>
              <a:ext uri="{FF2B5EF4-FFF2-40B4-BE49-F238E27FC236}">
                <a16:creationId xmlns:a16="http://schemas.microsoft.com/office/drawing/2014/main" id="{2DB8EA2E-45D7-E5C6-3B33-10027A106A8B}"/>
              </a:ext>
            </a:extLst>
          </p:cNvPr>
          <p:cNvSpPr txBox="1"/>
          <p:nvPr/>
        </p:nvSpPr>
        <p:spPr>
          <a:xfrm>
            <a:off x="7422904" y="1941437"/>
            <a:ext cx="3506721" cy="1200329"/>
          </a:xfrm>
          <a:prstGeom prst="rect">
            <a:avLst/>
          </a:prstGeom>
          <a:noFill/>
        </p:spPr>
        <p:txBody>
          <a:bodyPr wrap="square" rtlCol="0">
            <a:spAutoFit/>
          </a:bodyPr>
          <a:lstStyle/>
          <a:p>
            <a:r>
              <a:rPr lang="en-US" altLang="zh-CN" sz="2400" dirty="0">
                <a:solidFill>
                  <a:schemeClr val="bg1"/>
                </a:solidFill>
                <a:latin typeface="Times New Roman" panose="02020603050405020304" pitchFamily="18" charset="0"/>
                <a:cs typeface="Times New Roman" panose="02020603050405020304" pitchFamily="18" charset="0"/>
              </a:rPr>
              <a:t>Finally, we take a look at the percentage of the play does each writer write</a:t>
            </a:r>
          </a:p>
        </p:txBody>
      </p:sp>
      <p:sp>
        <p:nvSpPr>
          <p:cNvPr id="9" name="文本框 8">
            <a:extLst>
              <a:ext uri="{FF2B5EF4-FFF2-40B4-BE49-F238E27FC236}">
                <a16:creationId xmlns:a16="http://schemas.microsoft.com/office/drawing/2014/main" id="{855A26CA-C54F-516E-5C8F-57DF20BB5DF3}"/>
              </a:ext>
            </a:extLst>
          </p:cNvPr>
          <p:cNvSpPr txBox="1"/>
          <p:nvPr/>
        </p:nvSpPr>
        <p:spPr>
          <a:xfrm>
            <a:off x="6890999" y="4331914"/>
            <a:ext cx="4570529" cy="1015663"/>
          </a:xfrm>
          <a:prstGeom prst="rect">
            <a:avLst/>
          </a:prstGeom>
          <a:noFill/>
        </p:spPr>
        <p:txBody>
          <a:bodyPr wrap="square" rtlCol="0">
            <a:spAutoFit/>
          </a:bodyPr>
          <a:lstStyle/>
          <a:p>
            <a:r>
              <a:rPr lang="en-US" altLang="zh-CN" sz="2000" b="0" i="0" dirty="0">
                <a:solidFill>
                  <a:srgbClr val="2A2B2E"/>
                </a:solidFill>
                <a:effectLst/>
                <a:latin typeface="+mn-ea"/>
              </a:rPr>
              <a:t>Most of the episodes are written by David </a:t>
            </a:r>
            <a:r>
              <a:rPr lang="en-US" altLang="zh-CN" sz="2000" b="0" i="0" dirty="0" err="1">
                <a:solidFill>
                  <a:srgbClr val="2A2B2E"/>
                </a:solidFill>
                <a:effectLst/>
                <a:latin typeface="+mn-ea"/>
              </a:rPr>
              <a:t>Benioff&amp;D.BWeiss</a:t>
            </a:r>
            <a:r>
              <a:rPr lang="en-US" altLang="zh-CN" sz="2000" b="0" i="0" dirty="0">
                <a:solidFill>
                  <a:srgbClr val="2A2B2E"/>
                </a:solidFill>
                <a:effectLst/>
                <a:latin typeface="+mn-ea"/>
              </a:rPr>
              <a:t>, who are also the show's executive writers</a:t>
            </a:r>
            <a:r>
              <a:rPr lang="en-US" altLang="zh-CN" sz="2000" dirty="0">
                <a:latin typeface="+mn-ea"/>
              </a:rPr>
              <a:t>.</a:t>
            </a:r>
            <a:endParaRPr lang="zh-CN" altLang="en-US" sz="2000" dirty="0">
              <a:latin typeface="+mn-ea"/>
            </a:endParaRPr>
          </a:p>
        </p:txBody>
      </p:sp>
      <p:pic>
        <p:nvPicPr>
          <p:cNvPr id="5" name="图片 4">
            <a:extLst>
              <a:ext uri="{FF2B5EF4-FFF2-40B4-BE49-F238E27FC236}">
                <a16:creationId xmlns:a16="http://schemas.microsoft.com/office/drawing/2014/main" id="{C7F56225-1495-9DEA-628D-454F5F887896}"/>
              </a:ext>
            </a:extLst>
          </p:cNvPr>
          <p:cNvPicPr>
            <a:picLocks noChangeAspect="1"/>
          </p:cNvPicPr>
          <p:nvPr/>
        </p:nvPicPr>
        <p:blipFill>
          <a:blip r:embed="rId3"/>
          <a:stretch>
            <a:fillRect/>
          </a:stretch>
        </p:blipFill>
        <p:spPr>
          <a:xfrm>
            <a:off x="383629" y="1354877"/>
            <a:ext cx="6286295" cy="4148245"/>
          </a:xfrm>
          <a:prstGeom prst="rect">
            <a:avLst/>
          </a:prstGeom>
        </p:spPr>
      </p:pic>
    </p:spTree>
    <p:extLst>
      <p:ext uri="{BB962C8B-B14F-4D97-AF65-F5344CB8AC3E}">
        <p14:creationId xmlns:p14="http://schemas.microsoft.com/office/powerpoint/2010/main" val="3226987712"/>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458412" y="2105561"/>
            <a:ext cx="2646878" cy="2646878"/>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6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pitchFamily="34" charset="-122"/>
                <a:cs typeface="+mn-cs"/>
              </a:rPr>
              <a:t>04</a:t>
            </a:r>
            <a:endParaRPr kumimoji="0" lang="zh-CN" altLang="en-US" sz="166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pitchFamily="34" charset="-122"/>
              <a:cs typeface="+mn-cs"/>
            </a:endParaRPr>
          </a:p>
        </p:txBody>
      </p:sp>
      <p:sp>
        <p:nvSpPr>
          <p:cNvPr id="7" name="文本框 6"/>
          <p:cNvSpPr txBox="1"/>
          <p:nvPr/>
        </p:nvSpPr>
        <p:spPr>
          <a:xfrm>
            <a:off x="5550367" y="2400894"/>
            <a:ext cx="3405099" cy="707886"/>
          </a:xfrm>
          <a:prstGeom prst="rect">
            <a:avLst/>
          </a:prstGeom>
          <a:noFill/>
        </p:spPr>
        <p:txBody>
          <a:bodyPr wrap="none" rtlCol="0">
            <a:spAutoFit/>
          </a:bodyPr>
          <a:lstStyle/>
          <a:p>
            <a:r>
              <a:rPr lang="en-US" altLang="zh-CN" sz="4000" b="1" spc="300" dirty="0">
                <a:latin typeface="+mj-ea"/>
                <a:ea typeface="+mj-ea"/>
              </a:rPr>
              <a:t>Conclusion</a:t>
            </a:r>
          </a:p>
        </p:txBody>
      </p:sp>
      <p:sp>
        <p:nvSpPr>
          <p:cNvPr id="8" name="文本框 7"/>
          <p:cNvSpPr txBox="1"/>
          <p:nvPr/>
        </p:nvSpPr>
        <p:spPr>
          <a:xfrm>
            <a:off x="5550367" y="3775625"/>
            <a:ext cx="2444900" cy="559769"/>
          </a:xfrm>
          <a:prstGeom prst="rect">
            <a:avLst/>
          </a:prstGeom>
          <a:noFill/>
        </p:spPr>
        <p:txBody>
          <a:bodyPr wrap="none" rtlCol="0">
            <a:spAutoFit/>
          </a:bodyPr>
          <a:lstStyle/>
          <a:p>
            <a:pPr marL="0" marR="0" lvl="0" indent="0" algn="l" defTabSz="914400" rtl="0" eaLnBrk="0" fontAlgn="base" latinLnBrk="0" hangingPunct="0">
              <a:lnSpc>
                <a:spcPct val="120000"/>
              </a:lnSpc>
              <a:spcBef>
                <a:spcPct val="0"/>
              </a:spcBef>
              <a:spcAft>
                <a:spcPct val="0"/>
              </a:spcAft>
              <a:buClrTx/>
              <a:buSzTx/>
              <a:buFontTx/>
              <a:buNone/>
              <a:tabLst/>
              <a:defRPr/>
            </a:pPr>
            <a:r>
              <a:rPr lang="en-US" altLang="zh-CN" sz="2800" dirty="0">
                <a:solidFill>
                  <a:srgbClr val="FFFFFF">
                    <a:lumMod val="75000"/>
                  </a:srgbClr>
                </a:solidFill>
                <a:latin typeface="Century Gothic" panose="020B0502020202020204" pitchFamily="34" charset="0"/>
                <a:ea typeface="微软雅黑" panose="020B0503020204020204" pitchFamily="34" charset="-122"/>
                <a:cs typeface="+mn-ea"/>
                <a:sym typeface="+mn-lt"/>
              </a:rPr>
              <a:t>What we get</a:t>
            </a:r>
            <a:endParaRPr kumimoji="0" lang="zh-CN" altLang="en-US" sz="2800" b="0" i="0" u="none" strike="noStrike" kern="1200" cap="none" spc="0" normalizeH="0" baseline="0" noProof="0" dirty="0">
              <a:ln>
                <a:noFill/>
              </a:ln>
              <a:solidFill>
                <a:srgbClr val="FFFFFF">
                  <a:lumMod val="75000"/>
                </a:srgbClr>
              </a:solidFill>
              <a:effectLst/>
              <a:uLnTx/>
              <a:uFillTx/>
              <a:latin typeface="Century Gothic" panose="020B0502020202020204" pitchFamily="34" charset="0"/>
              <a:ea typeface="微软雅黑" panose="020B0503020204020204" pitchFamily="34" charset="-122"/>
              <a:cs typeface="+mn-ea"/>
              <a:sym typeface="+mn-lt"/>
            </a:endParaRPr>
          </a:p>
        </p:txBody>
      </p:sp>
      <p:cxnSp>
        <p:nvCxnSpPr>
          <p:cNvPr id="10" name="直接连接符 9"/>
          <p:cNvCxnSpPr/>
          <p:nvPr/>
        </p:nvCxnSpPr>
        <p:spPr>
          <a:xfrm>
            <a:off x="4728480" y="2143125"/>
            <a:ext cx="0" cy="2571750"/>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5669549" y="3432579"/>
            <a:ext cx="720000" cy="101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nvGrpSpPr>
          <p:cNvPr id="21" name="组合 20"/>
          <p:cNvGrpSpPr/>
          <p:nvPr/>
        </p:nvGrpSpPr>
        <p:grpSpPr>
          <a:xfrm>
            <a:off x="10467218" y="5850000"/>
            <a:ext cx="1052654" cy="108000"/>
            <a:chOff x="10467218" y="6126091"/>
            <a:chExt cx="1052654" cy="108000"/>
          </a:xfrm>
        </p:grpSpPr>
        <p:sp>
          <p:nvSpPr>
            <p:cNvPr id="22" name="椭圆 21"/>
            <p:cNvSpPr/>
            <p:nvPr/>
          </p:nvSpPr>
          <p:spPr>
            <a:xfrm>
              <a:off x="10467218" y="6126091"/>
              <a:ext cx="108000" cy="108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3" name="椭圆 22"/>
            <p:cNvSpPr/>
            <p:nvPr/>
          </p:nvSpPr>
          <p:spPr>
            <a:xfrm>
              <a:off x="10703381"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4" name="椭圆 23"/>
            <p:cNvSpPr/>
            <p:nvPr/>
          </p:nvSpPr>
          <p:spPr>
            <a:xfrm>
              <a:off x="10939545"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5" name="椭圆 24"/>
            <p:cNvSpPr/>
            <p:nvPr/>
          </p:nvSpPr>
          <p:spPr>
            <a:xfrm>
              <a:off x="1117570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6" name="椭圆 25"/>
            <p:cNvSpPr/>
            <p:nvPr/>
          </p:nvSpPr>
          <p:spPr>
            <a:xfrm>
              <a:off x="11411872"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Tree>
    <p:extLst>
      <p:ext uri="{BB962C8B-B14F-4D97-AF65-F5344CB8AC3E}">
        <p14:creationId xmlns:p14="http://schemas.microsoft.com/office/powerpoint/2010/main" val="1269856575"/>
      </p:ext>
    </p:extLst>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8C1A75E4-5F55-47CF-A1FE-F38B7B09C647}"/>
              </a:ext>
            </a:extLst>
          </p:cNvPr>
          <p:cNvSpPr>
            <a:spLocks noGrp="1"/>
          </p:cNvSpPr>
          <p:nvPr>
            <p:ph type="title"/>
          </p:nvPr>
        </p:nvSpPr>
        <p:spPr>
          <a:xfrm>
            <a:off x="1606550" y="344317"/>
            <a:ext cx="8643848" cy="480131"/>
          </a:xfrm>
        </p:spPr>
        <p:txBody>
          <a:bodyPr/>
          <a:lstStyle/>
          <a:p>
            <a:r>
              <a:rPr lang="en-US" altLang="zh-CN" dirty="0"/>
              <a:t>Conclusion</a:t>
            </a:r>
            <a:endParaRPr lang="zh-CN" altLang="en-US" dirty="0"/>
          </a:p>
        </p:txBody>
      </p:sp>
      <p:sp>
        <p:nvSpPr>
          <p:cNvPr id="9" name="内容占位符 1">
            <a:extLst>
              <a:ext uri="{FF2B5EF4-FFF2-40B4-BE49-F238E27FC236}">
                <a16:creationId xmlns:a16="http://schemas.microsoft.com/office/drawing/2014/main" id="{3AC71288-7F8B-9A1C-D468-CB6F39EF7D09}"/>
              </a:ext>
            </a:extLst>
          </p:cNvPr>
          <p:cNvSpPr txBox="1"/>
          <p:nvPr/>
        </p:nvSpPr>
        <p:spPr>
          <a:xfrm>
            <a:off x="1312007" y="1946127"/>
            <a:ext cx="9327661" cy="4044769"/>
          </a:xfrm>
          <a:prstGeom prst="rect">
            <a:avLst/>
          </a:prstGeom>
        </p:spPr>
        <p:txBody>
          <a:bodyPr vert="horz" lIns="0" tIns="0" rIns="0" bIns="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kumimoji="0" lang="en-US" altLang="zh-CN" sz="2400" b="0" i="0" u="none" strike="noStrike" kern="1200" cap="none" spc="300" normalizeH="0" baseline="0" noProof="0" dirty="0">
                <a:ln>
                  <a:noFill/>
                </a:ln>
                <a:solidFill>
                  <a:srgbClr val="000000"/>
                </a:solidFill>
                <a:effectLst/>
                <a:uLnTx/>
                <a:uFillTx/>
                <a:latin typeface="微软雅黑"/>
                <a:ea typeface="微软雅黑"/>
                <a:cs typeface="+mn-cs"/>
              </a:rPr>
              <a:t>From the result we can know that in general Game of Thrones is a high-quality TV series. The number of viewers grows every season and the rating of the first 7 seasons are relatively high. However, the final season is not satisfying. Maybe other directors can learn from this experience and produce better TV series.</a:t>
            </a:r>
          </a:p>
        </p:txBody>
      </p:sp>
      <p:sp>
        <p:nvSpPr>
          <p:cNvPr id="10" name="半闭框 9">
            <a:extLst>
              <a:ext uri="{FF2B5EF4-FFF2-40B4-BE49-F238E27FC236}">
                <a16:creationId xmlns:a16="http://schemas.microsoft.com/office/drawing/2014/main" id="{60C21F13-9C31-F144-7F65-959C0AA458A0}"/>
              </a:ext>
            </a:extLst>
          </p:cNvPr>
          <p:cNvSpPr/>
          <p:nvPr/>
        </p:nvSpPr>
        <p:spPr>
          <a:xfrm>
            <a:off x="831362" y="1408026"/>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12" name="半闭框 11">
            <a:extLst>
              <a:ext uri="{FF2B5EF4-FFF2-40B4-BE49-F238E27FC236}">
                <a16:creationId xmlns:a16="http://schemas.microsoft.com/office/drawing/2014/main" id="{E546A39A-C0ED-EE3D-BED8-3137A007CEDE}"/>
              </a:ext>
            </a:extLst>
          </p:cNvPr>
          <p:cNvSpPr/>
          <p:nvPr/>
        </p:nvSpPr>
        <p:spPr>
          <a:xfrm flipH="1" flipV="1">
            <a:off x="10639669" y="4946532"/>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Tree>
    <p:extLst>
      <p:ext uri="{BB962C8B-B14F-4D97-AF65-F5344CB8AC3E}">
        <p14:creationId xmlns:p14="http://schemas.microsoft.com/office/powerpoint/2010/main" val="1030671434"/>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a:off x="4230912" y="4042946"/>
            <a:ext cx="7287114" cy="0"/>
          </a:xfrm>
          <a:prstGeom prst="line">
            <a:avLst/>
          </a:prstGeom>
          <a:ln w="9525" cmpd="sng">
            <a:gradFill>
              <a:gsLst>
                <a:gs pos="11000">
                  <a:schemeClr val="accent1">
                    <a:lumMod val="5000"/>
                    <a:lumOff val="95000"/>
                    <a:alpha val="0"/>
                  </a:schemeClr>
                </a:gs>
                <a:gs pos="100000">
                  <a:schemeClr val="bg1">
                    <a:alpha val="8100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sp>
        <p:nvSpPr>
          <p:cNvPr id="15" name="businessman_126354"/>
          <p:cNvSpPr>
            <a:spLocks noChangeAspect="1"/>
          </p:cNvSpPr>
          <p:nvPr/>
        </p:nvSpPr>
        <p:spPr bwMode="auto">
          <a:xfrm>
            <a:off x="7119259" y="5391655"/>
            <a:ext cx="324490" cy="323999"/>
          </a:xfrm>
          <a:custGeom>
            <a:avLst/>
            <a:gdLst>
              <a:gd name="connsiteX0" fmla="*/ 296829 w 606086"/>
              <a:gd name="connsiteY0" fmla="*/ 111836 h 605169"/>
              <a:gd name="connsiteX1" fmla="*/ 345700 w 606086"/>
              <a:gd name="connsiteY1" fmla="*/ 122069 h 605169"/>
              <a:gd name="connsiteX2" fmla="*/ 369424 w 606086"/>
              <a:gd name="connsiteY2" fmla="*/ 144052 h 605169"/>
              <a:gd name="connsiteX3" fmla="*/ 395520 w 606086"/>
              <a:gd name="connsiteY3" fmla="*/ 226770 h 605169"/>
              <a:gd name="connsiteX4" fmla="*/ 392104 w 606086"/>
              <a:gd name="connsiteY4" fmla="*/ 239561 h 605169"/>
              <a:gd name="connsiteX5" fmla="*/ 400360 w 606086"/>
              <a:gd name="connsiteY5" fmla="*/ 274430 h 605169"/>
              <a:gd name="connsiteX6" fmla="*/ 383469 w 606086"/>
              <a:gd name="connsiteY6" fmla="*/ 303708 h 605169"/>
              <a:gd name="connsiteX7" fmla="*/ 324444 w 606086"/>
              <a:gd name="connsiteY7" fmla="*/ 376666 h 605169"/>
              <a:gd name="connsiteX8" fmla="*/ 281172 w 606086"/>
              <a:gd name="connsiteY8" fmla="*/ 376761 h 605169"/>
              <a:gd name="connsiteX9" fmla="*/ 222147 w 606086"/>
              <a:gd name="connsiteY9" fmla="*/ 303708 h 605169"/>
              <a:gd name="connsiteX10" fmla="*/ 205350 w 606086"/>
              <a:gd name="connsiteY10" fmla="*/ 274430 h 605169"/>
              <a:gd name="connsiteX11" fmla="*/ 213701 w 606086"/>
              <a:gd name="connsiteY11" fmla="*/ 239656 h 605169"/>
              <a:gd name="connsiteX12" fmla="*/ 210285 w 606086"/>
              <a:gd name="connsiteY12" fmla="*/ 226959 h 605169"/>
              <a:gd name="connsiteX13" fmla="*/ 210190 w 606086"/>
              <a:gd name="connsiteY13" fmla="*/ 186216 h 605169"/>
              <a:gd name="connsiteX14" fmla="*/ 233914 w 606086"/>
              <a:gd name="connsiteY14" fmla="*/ 144715 h 605169"/>
              <a:gd name="connsiteX15" fmla="*/ 255929 w 606086"/>
              <a:gd name="connsiteY15" fmla="*/ 126523 h 605169"/>
              <a:gd name="connsiteX16" fmla="*/ 277376 w 606086"/>
              <a:gd name="connsiteY16" fmla="*/ 115531 h 605169"/>
              <a:gd name="connsiteX17" fmla="*/ 296829 w 606086"/>
              <a:gd name="connsiteY17" fmla="*/ 111836 h 605169"/>
              <a:gd name="connsiteX18" fmla="*/ 304039 w 606086"/>
              <a:gd name="connsiteY18" fmla="*/ 58271 h 605169"/>
              <a:gd name="connsiteX19" fmla="*/ 59309 w 606086"/>
              <a:gd name="connsiteY19" fmla="*/ 302537 h 605169"/>
              <a:gd name="connsiteX20" fmla="*/ 113398 w 606086"/>
              <a:gd name="connsiteY20" fmla="*/ 455559 h 605169"/>
              <a:gd name="connsiteX21" fmla="*/ 149078 w 606086"/>
              <a:gd name="connsiteY21" fmla="*/ 407331 h 605169"/>
              <a:gd name="connsiteX22" fmla="*/ 236001 w 606086"/>
              <a:gd name="connsiteY22" fmla="*/ 367725 h 605169"/>
              <a:gd name="connsiteX23" fmla="*/ 272155 w 606086"/>
              <a:gd name="connsiteY23" fmla="*/ 481804 h 605169"/>
              <a:gd name="connsiteX24" fmla="*/ 277090 w 606086"/>
              <a:gd name="connsiteY24" fmla="*/ 497249 h 605169"/>
              <a:gd name="connsiteX25" fmla="*/ 293316 w 606086"/>
              <a:gd name="connsiteY25" fmla="*/ 451484 h 605169"/>
              <a:gd name="connsiteX26" fmla="*/ 304039 w 606086"/>
              <a:gd name="connsiteY26" fmla="*/ 397193 h 605169"/>
              <a:gd name="connsiteX27" fmla="*/ 314762 w 606086"/>
              <a:gd name="connsiteY27" fmla="*/ 451484 h 605169"/>
              <a:gd name="connsiteX28" fmla="*/ 330894 w 606086"/>
              <a:gd name="connsiteY28" fmla="*/ 496965 h 605169"/>
              <a:gd name="connsiteX29" fmla="*/ 335829 w 606086"/>
              <a:gd name="connsiteY29" fmla="*/ 481710 h 605169"/>
              <a:gd name="connsiteX30" fmla="*/ 335924 w 606086"/>
              <a:gd name="connsiteY30" fmla="*/ 481994 h 605169"/>
              <a:gd name="connsiteX31" fmla="*/ 341617 w 606086"/>
              <a:gd name="connsiteY31" fmla="*/ 463897 h 605169"/>
              <a:gd name="connsiteX32" fmla="*/ 371983 w 606086"/>
              <a:gd name="connsiteY32" fmla="*/ 367915 h 605169"/>
              <a:gd name="connsiteX33" fmla="*/ 458906 w 606086"/>
              <a:gd name="connsiteY33" fmla="*/ 407426 h 605169"/>
              <a:gd name="connsiteX34" fmla="*/ 494586 w 606086"/>
              <a:gd name="connsiteY34" fmla="*/ 455653 h 605169"/>
              <a:gd name="connsiteX35" fmla="*/ 548770 w 606086"/>
              <a:gd name="connsiteY35" fmla="*/ 302537 h 605169"/>
              <a:gd name="connsiteX36" fmla="*/ 304039 w 606086"/>
              <a:gd name="connsiteY36" fmla="*/ 58271 h 605169"/>
              <a:gd name="connsiteX37" fmla="*/ 302996 w 606086"/>
              <a:gd name="connsiteY37" fmla="*/ 0 h 605169"/>
              <a:gd name="connsiteX38" fmla="*/ 606086 w 606086"/>
              <a:gd name="connsiteY38" fmla="*/ 302537 h 605169"/>
              <a:gd name="connsiteX39" fmla="*/ 302996 w 606086"/>
              <a:gd name="connsiteY39" fmla="*/ 605169 h 605169"/>
              <a:gd name="connsiteX40" fmla="*/ 0 w 606086"/>
              <a:gd name="connsiteY40" fmla="*/ 302537 h 605169"/>
              <a:gd name="connsiteX41" fmla="*/ 302996 w 606086"/>
              <a:gd name="connsiteY41" fmla="*/ 0 h 60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06086" h="605169">
                <a:moveTo>
                  <a:pt x="296829" y="111836"/>
                </a:moveTo>
                <a:cubicBezTo>
                  <a:pt x="318086" y="109941"/>
                  <a:pt x="334123" y="115247"/>
                  <a:pt x="345700" y="122069"/>
                </a:cubicBezTo>
                <a:cubicBezTo>
                  <a:pt x="362876" y="131544"/>
                  <a:pt x="369424" y="144052"/>
                  <a:pt x="369424" y="144052"/>
                </a:cubicBezTo>
                <a:cubicBezTo>
                  <a:pt x="369424" y="144052"/>
                  <a:pt x="408806" y="146799"/>
                  <a:pt x="395520" y="226770"/>
                </a:cubicBezTo>
                <a:cubicBezTo>
                  <a:pt x="394761" y="231128"/>
                  <a:pt x="393622" y="235297"/>
                  <a:pt x="392104" y="239561"/>
                </a:cubicBezTo>
                <a:cubicBezTo>
                  <a:pt x="400075" y="238803"/>
                  <a:pt x="409280" y="243351"/>
                  <a:pt x="400360" y="274430"/>
                </a:cubicBezTo>
                <a:cubicBezTo>
                  <a:pt x="394002" y="297075"/>
                  <a:pt x="388023" y="303329"/>
                  <a:pt x="383469" y="303708"/>
                </a:cubicBezTo>
                <a:cubicBezTo>
                  <a:pt x="379293" y="330522"/>
                  <a:pt x="357942" y="364538"/>
                  <a:pt x="324444" y="376666"/>
                </a:cubicBezTo>
                <a:cubicBezTo>
                  <a:pt x="310494" y="381688"/>
                  <a:pt x="295026" y="381688"/>
                  <a:pt x="281172" y="376761"/>
                </a:cubicBezTo>
                <a:cubicBezTo>
                  <a:pt x="247009" y="364728"/>
                  <a:pt x="226322" y="330617"/>
                  <a:pt x="222147" y="303708"/>
                </a:cubicBezTo>
                <a:cubicBezTo>
                  <a:pt x="217782" y="303329"/>
                  <a:pt x="211803" y="297075"/>
                  <a:pt x="205350" y="274430"/>
                </a:cubicBezTo>
                <a:cubicBezTo>
                  <a:pt x="196525" y="243446"/>
                  <a:pt x="205825" y="238898"/>
                  <a:pt x="213701" y="239656"/>
                </a:cubicBezTo>
                <a:cubicBezTo>
                  <a:pt x="212183" y="235392"/>
                  <a:pt x="211044" y="231128"/>
                  <a:pt x="210285" y="226959"/>
                </a:cubicBezTo>
                <a:cubicBezTo>
                  <a:pt x="207533" y="212557"/>
                  <a:pt x="206774" y="199102"/>
                  <a:pt x="210190" y="186216"/>
                </a:cubicBezTo>
                <a:cubicBezTo>
                  <a:pt x="214176" y="169066"/>
                  <a:pt x="223475" y="155327"/>
                  <a:pt x="233914" y="144715"/>
                </a:cubicBezTo>
                <a:cubicBezTo>
                  <a:pt x="240556" y="137609"/>
                  <a:pt x="247958" y="131544"/>
                  <a:pt x="255929" y="126523"/>
                </a:cubicBezTo>
                <a:cubicBezTo>
                  <a:pt x="262382" y="121975"/>
                  <a:pt x="269499" y="118184"/>
                  <a:pt x="277376" y="115531"/>
                </a:cubicBezTo>
                <a:cubicBezTo>
                  <a:pt x="283544" y="113447"/>
                  <a:pt x="289997" y="112215"/>
                  <a:pt x="296829" y="111836"/>
                </a:cubicBezTo>
                <a:close/>
                <a:moveTo>
                  <a:pt x="304039" y="58271"/>
                </a:moveTo>
                <a:cubicBezTo>
                  <a:pt x="168911" y="58271"/>
                  <a:pt x="59309" y="167613"/>
                  <a:pt x="59309" y="302537"/>
                </a:cubicBezTo>
                <a:cubicBezTo>
                  <a:pt x="59309" y="360524"/>
                  <a:pt x="79616" y="413774"/>
                  <a:pt x="113398" y="455559"/>
                </a:cubicBezTo>
                <a:cubicBezTo>
                  <a:pt x="115675" y="435851"/>
                  <a:pt x="124026" y="413584"/>
                  <a:pt x="149078" y="407331"/>
                </a:cubicBezTo>
                <a:cubicBezTo>
                  <a:pt x="196999" y="395203"/>
                  <a:pt x="236001" y="367725"/>
                  <a:pt x="236001" y="367725"/>
                </a:cubicBezTo>
                <a:lnTo>
                  <a:pt x="272155" y="481804"/>
                </a:lnTo>
                <a:lnTo>
                  <a:pt x="277090" y="497249"/>
                </a:lnTo>
                <a:lnTo>
                  <a:pt x="293316" y="451484"/>
                </a:lnTo>
                <a:cubicBezTo>
                  <a:pt x="252797" y="395013"/>
                  <a:pt x="304039" y="397193"/>
                  <a:pt x="304039" y="397193"/>
                </a:cubicBezTo>
                <a:cubicBezTo>
                  <a:pt x="304039" y="397193"/>
                  <a:pt x="355377" y="395013"/>
                  <a:pt x="314762" y="451484"/>
                </a:cubicBezTo>
                <a:lnTo>
                  <a:pt x="330894" y="496965"/>
                </a:lnTo>
                <a:lnTo>
                  <a:pt x="335829" y="481710"/>
                </a:lnTo>
                <a:lnTo>
                  <a:pt x="335924" y="481994"/>
                </a:lnTo>
                <a:lnTo>
                  <a:pt x="341617" y="463897"/>
                </a:lnTo>
                <a:lnTo>
                  <a:pt x="371983" y="367915"/>
                </a:lnTo>
                <a:cubicBezTo>
                  <a:pt x="371983" y="367915"/>
                  <a:pt x="410985" y="395298"/>
                  <a:pt x="458906" y="407426"/>
                </a:cubicBezTo>
                <a:cubicBezTo>
                  <a:pt x="483958" y="413774"/>
                  <a:pt x="492308" y="435945"/>
                  <a:pt x="494586" y="455653"/>
                </a:cubicBezTo>
                <a:cubicBezTo>
                  <a:pt x="528368" y="413774"/>
                  <a:pt x="548770" y="360524"/>
                  <a:pt x="548770" y="302537"/>
                </a:cubicBezTo>
                <a:cubicBezTo>
                  <a:pt x="548770" y="167613"/>
                  <a:pt x="439168" y="58271"/>
                  <a:pt x="304039" y="58271"/>
                </a:cubicBezTo>
                <a:close/>
                <a:moveTo>
                  <a:pt x="302996" y="0"/>
                </a:moveTo>
                <a:cubicBezTo>
                  <a:pt x="470388" y="0"/>
                  <a:pt x="606086" y="135398"/>
                  <a:pt x="606086" y="302537"/>
                </a:cubicBezTo>
                <a:cubicBezTo>
                  <a:pt x="606086" y="469676"/>
                  <a:pt x="470388" y="605169"/>
                  <a:pt x="302996" y="605169"/>
                </a:cubicBezTo>
                <a:cubicBezTo>
                  <a:pt x="135603" y="605169"/>
                  <a:pt x="0" y="469676"/>
                  <a:pt x="0" y="302537"/>
                </a:cubicBezTo>
                <a:cubicBezTo>
                  <a:pt x="0" y="135398"/>
                  <a:pt x="135603" y="0"/>
                  <a:pt x="302996" y="0"/>
                </a:cubicBezTo>
                <a:close/>
              </a:path>
            </a:pathLst>
          </a:custGeom>
          <a:solidFill>
            <a:schemeClr val="bg1"/>
          </a:solidFill>
          <a:ln>
            <a:noFill/>
          </a:ln>
        </p:spPr>
      </p:sp>
      <p:sp>
        <p:nvSpPr>
          <p:cNvPr id="18" name="user-avatar-profile_70039"/>
          <p:cNvSpPr>
            <a:spLocks noChangeAspect="1"/>
          </p:cNvSpPr>
          <p:nvPr/>
        </p:nvSpPr>
        <p:spPr bwMode="auto">
          <a:xfrm>
            <a:off x="7119259" y="4589511"/>
            <a:ext cx="324453" cy="324000"/>
          </a:xfrm>
          <a:custGeom>
            <a:avLst/>
            <a:gdLst>
              <a:gd name="connsiteX0" fmla="*/ 203130 w 605451"/>
              <a:gd name="connsiteY0" fmla="*/ 345841 h 604605"/>
              <a:gd name="connsiteX1" fmla="*/ 302807 w 605451"/>
              <a:gd name="connsiteY1" fmla="*/ 396386 h 604605"/>
              <a:gd name="connsiteX2" fmla="*/ 402301 w 605451"/>
              <a:gd name="connsiteY2" fmla="*/ 345933 h 604605"/>
              <a:gd name="connsiteX3" fmla="*/ 450630 w 605451"/>
              <a:gd name="connsiteY3" fmla="*/ 394101 h 604605"/>
              <a:gd name="connsiteX4" fmla="*/ 469119 w 605451"/>
              <a:gd name="connsiteY4" fmla="*/ 433038 h 604605"/>
              <a:gd name="connsiteX5" fmla="*/ 302807 w 605451"/>
              <a:gd name="connsiteY5" fmla="*/ 513928 h 604605"/>
              <a:gd name="connsiteX6" fmla="*/ 136403 w 605451"/>
              <a:gd name="connsiteY6" fmla="*/ 432947 h 604605"/>
              <a:gd name="connsiteX7" fmla="*/ 154893 w 605451"/>
              <a:gd name="connsiteY7" fmla="*/ 394101 h 604605"/>
              <a:gd name="connsiteX8" fmla="*/ 203130 w 605451"/>
              <a:gd name="connsiteY8" fmla="*/ 345841 h 604605"/>
              <a:gd name="connsiteX9" fmla="*/ 302771 w 605451"/>
              <a:gd name="connsiteY9" fmla="*/ 170278 h 604605"/>
              <a:gd name="connsiteX10" fmla="*/ 240548 w 605451"/>
              <a:gd name="connsiteY10" fmla="*/ 248130 h 604605"/>
              <a:gd name="connsiteX11" fmla="*/ 302771 w 605451"/>
              <a:gd name="connsiteY11" fmla="*/ 325798 h 604605"/>
              <a:gd name="connsiteX12" fmla="*/ 364903 w 605451"/>
              <a:gd name="connsiteY12" fmla="*/ 248130 h 604605"/>
              <a:gd name="connsiteX13" fmla="*/ 302771 w 605451"/>
              <a:gd name="connsiteY13" fmla="*/ 170278 h 604605"/>
              <a:gd name="connsiteX14" fmla="*/ 302771 w 605451"/>
              <a:gd name="connsiteY14" fmla="*/ 129982 h 604605"/>
              <a:gd name="connsiteX15" fmla="*/ 405257 w 605451"/>
              <a:gd name="connsiteY15" fmla="*/ 248130 h 604605"/>
              <a:gd name="connsiteX16" fmla="*/ 302771 w 605451"/>
              <a:gd name="connsiteY16" fmla="*/ 366094 h 604605"/>
              <a:gd name="connsiteX17" fmla="*/ 200194 w 605451"/>
              <a:gd name="connsiteY17" fmla="*/ 248130 h 604605"/>
              <a:gd name="connsiteX18" fmla="*/ 302771 w 605451"/>
              <a:gd name="connsiteY18" fmla="*/ 129982 h 604605"/>
              <a:gd name="connsiteX19" fmla="*/ 302771 w 605451"/>
              <a:gd name="connsiteY19" fmla="*/ 60415 h 604605"/>
              <a:gd name="connsiteX20" fmla="*/ 60591 w 605451"/>
              <a:gd name="connsiteY20" fmla="*/ 302348 h 604605"/>
              <a:gd name="connsiteX21" fmla="*/ 302771 w 605451"/>
              <a:gd name="connsiteY21" fmla="*/ 544190 h 604605"/>
              <a:gd name="connsiteX22" fmla="*/ 544952 w 605451"/>
              <a:gd name="connsiteY22" fmla="*/ 302348 h 604605"/>
              <a:gd name="connsiteX23" fmla="*/ 302771 w 605451"/>
              <a:gd name="connsiteY23" fmla="*/ 60415 h 604605"/>
              <a:gd name="connsiteX24" fmla="*/ 302771 w 605451"/>
              <a:gd name="connsiteY24" fmla="*/ 0 h 604605"/>
              <a:gd name="connsiteX25" fmla="*/ 605451 w 605451"/>
              <a:gd name="connsiteY25" fmla="*/ 302348 h 604605"/>
              <a:gd name="connsiteX26" fmla="*/ 302771 w 605451"/>
              <a:gd name="connsiteY26" fmla="*/ 604605 h 604605"/>
              <a:gd name="connsiteX27" fmla="*/ 0 w 605451"/>
              <a:gd name="connsiteY27" fmla="*/ 302348 h 604605"/>
              <a:gd name="connsiteX28" fmla="*/ 302771 w 605451"/>
              <a:gd name="connsiteY28" fmla="*/ 0 h 604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5451" h="604605">
                <a:moveTo>
                  <a:pt x="203130" y="345841"/>
                </a:moveTo>
                <a:cubicBezTo>
                  <a:pt x="227568" y="376735"/>
                  <a:pt x="263082" y="396386"/>
                  <a:pt x="302807" y="396386"/>
                </a:cubicBezTo>
                <a:cubicBezTo>
                  <a:pt x="342440" y="396386"/>
                  <a:pt x="378046" y="376735"/>
                  <a:pt x="402301" y="345933"/>
                </a:cubicBezTo>
                <a:cubicBezTo>
                  <a:pt x="423079" y="355895"/>
                  <a:pt x="440378" y="372530"/>
                  <a:pt x="450630" y="394101"/>
                </a:cubicBezTo>
                <a:lnTo>
                  <a:pt x="469119" y="433038"/>
                </a:lnTo>
                <a:cubicBezTo>
                  <a:pt x="430310" y="482212"/>
                  <a:pt x="370174" y="513928"/>
                  <a:pt x="302807" y="513928"/>
                </a:cubicBezTo>
                <a:cubicBezTo>
                  <a:pt x="235257" y="513928"/>
                  <a:pt x="175212" y="482212"/>
                  <a:pt x="136403" y="432947"/>
                </a:cubicBezTo>
                <a:lnTo>
                  <a:pt x="154893" y="394101"/>
                </a:lnTo>
                <a:cubicBezTo>
                  <a:pt x="165144" y="372530"/>
                  <a:pt x="182443" y="355804"/>
                  <a:pt x="203130" y="345841"/>
                </a:cubicBezTo>
                <a:close/>
                <a:moveTo>
                  <a:pt x="302771" y="170278"/>
                </a:moveTo>
                <a:cubicBezTo>
                  <a:pt x="268457" y="170278"/>
                  <a:pt x="240548" y="205184"/>
                  <a:pt x="240548" y="248130"/>
                </a:cubicBezTo>
                <a:cubicBezTo>
                  <a:pt x="240548" y="290984"/>
                  <a:pt x="268457" y="325798"/>
                  <a:pt x="302771" y="325798"/>
                </a:cubicBezTo>
                <a:cubicBezTo>
                  <a:pt x="336994" y="325798"/>
                  <a:pt x="364903" y="290984"/>
                  <a:pt x="364903" y="248130"/>
                </a:cubicBezTo>
                <a:cubicBezTo>
                  <a:pt x="364903" y="205184"/>
                  <a:pt x="336994" y="170278"/>
                  <a:pt x="302771" y="170278"/>
                </a:cubicBezTo>
                <a:close/>
                <a:moveTo>
                  <a:pt x="302771" y="129982"/>
                </a:moveTo>
                <a:cubicBezTo>
                  <a:pt x="359230" y="129982"/>
                  <a:pt x="405257" y="182980"/>
                  <a:pt x="405257" y="248130"/>
                </a:cubicBezTo>
                <a:cubicBezTo>
                  <a:pt x="405257" y="313188"/>
                  <a:pt x="359230" y="366094"/>
                  <a:pt x="302771" y="366094"/>
                </a:cubicBezTo>
                <a:cubicBezTo>
                  <a:pt x="246221" y="366094"/>
                  <a:pt x="200194" y="313188"/>
                  <a:pt x="200194" y="248130"/>
                </a:cubicBezTo>
                <a:cubicBezTo>
                  <a:pt x="200194" y="182980"/>
                  <a:pt x="246221" y="129982"/>
                  <a:pt x="302771" y="129982"/>
                </a:cubicBezTo>
                <a:close/>
                <a:moveTo>
                  <a:pt x="302771" y="60415"/>
                </a:moveTo>
                <a:cubicBezTo>
                  <a:pt x="169142" y="60415"/>
                  <a:pt x="60591" y="168997"/>
                  <a:pt x="60591" y="302348"/>
                </a:cubicBezTo>
                <a:cubicBezTo>
                  <a:pt x="60591" y="435700"/>
                  <a:pt x="169142" y="544190"/>
                  <a:pt x="302771" y="544190"/>
                </a:cubicBezTo>
                <a:cubicBezTo>
                  <a:pt x="436309" y="544190"/>
                  <a:pt x="544952" y="435700"/>
                  <a:pt x="544952" y="302348"/>
                </a:cubicBezTo>
                <a:cubicBezTo>
                  <a:pt x="544952" y="168997"/>
                  <a:pt x="436309" y="60415"/>
                  <a:pt x="302771" y="60415"/>
                </a:cubicBezTo>
                <a:close/>
                <a:moveTo>
                  <a:pt x="302771" y="0"/>
                </a:moveTo>
                <a:cubicBezTo>
                  <a:pt x="469717" y="0"/>
                  <a:pt x="605451" y="135636"/>
                  <a:pt x="605451" y="302348"/>
                </a:cubicBezTo>
                <a:cubicBezTo>
                  <a:pt x="605451" y="468969"/>
                  <a:pt x="469717" y="604605"/>
                  <a:pt x="302771" y="604605"/>
                </a:cubicBezTo>
                <a:cubicBezTo>
                  <a:pt x="135826" y="604605"/>
                  <a:pt x="0" y="468969"/>
                  <a:pt x="0" y="302348"/>
                </a:cubicBezTo>
                <a:cubicBezTo>
                  <a:pt x="0" y="135636"/>
                  <a:pt x="135826" y="0"/>
                  <a:pt x="302771" y="0"/>
                </a:cubicBezTo>
                <a:close/>
              </a:path>
            </a:pathLst>
          </a:custGeom>
          <a:solidFill>
            <a:schemeClr val="bg1"/>
          </a:solidFill>
          <a:ln>
            <a:noFill/>
          </a:ln>
        </p:spPr>
      </p:sp>
      <p:sp>
        <p:nvSpPr>
          <p:cNvPr id="22" name="文本框 21"/>
          <p:cNvSpPr txBox="1"/>
          <p:nvPr/>
        </p:nvSpPr>
        <p:spPr>
          <a:xfrm>
            <a:off x="7582946" y="5383749"/>
            <a:ext cx="3714570" cy="332105"/>
          </a:xfrm>
          <a:prstGeom prst="rect">
            <a:avLst/>
          </a:prstGeom>
          <a:noFill/>
        </p:spPr>
        <p:txBody>
          <a:bodyPr wrap="square" lIns="0" tIns="0" rIns="0" bIns="0" rtlCol="0">
            <a:spAutoFit/>
          </a:bodyPr>
          <a:lstStyle/>
          <a:p>
            <a:pPr algn="l">
              <a:lnSpc>
                <a:spcPct val="120000"/>
              </a:lnSpc>
            </a:pPr>
            <a:r>
              <a:rPr lang="zh-CN" altLang="en-US" spc="300" dirty="0">
                <a:solidFill>
                  <a:schemeClr val="bg1">
                    <a:alpha val="90000"/>
                  </a:schemeClr>
                </a:solidFill>
                <a:latin typeface="+mn-ea"/>
              </a:rPr>
              <a:t>导　师：张美慧</a:t>
            </a:r>
          </a:p>
        </p:txBody>
      </p:sp>
      <p:sp>
        <p:nvSpPr>
          <p:cNvPr id="23" name="文本框 22"/>
          <p:cNvSpPr txBox="1"/>
          <p:nvPr/>
        </p:nvSpPr>
        <p:spPr>
          <a:xfrm>
            <a:off x="4622801" y="2011086"/>
            <a:ext cx="6914815" cy="1015365"/>
          </a:xfrm>
          <a:prstGeom prst="rect">
            <a:avLst/>
          </a:prstGeom>
          <a:noFill/>
        </p:spPr>
        <p:txBody>
          <a:bodyPr wrap="square" lIns="0" tIns="0" rIns="0" bIns="0" rtlCol="0">
            <a:spAutoFit/>
          </a:bodyPr>
          <a:lstStyle/>
          <a:p>
            <a:pPr algn="r">
              <a:lnSpc>
                <a:spcPct val="110000"/>
              </a:lnSpc>
            </a:pPr>
            <a:r>
              <a:rPr lang="en-US" altLang="zh-CN" sz="6000" spc="300" dirty="0">
                <a:solidFill>
                  <a:schemeClr val="bg1"/>
                </a:solidFill>
                <a:latin typeface="+mn-ea"/>
                <a:ea typeface="+mn-ea"/>
              </a:rPr>
              <a:t>Thanks</a:t>
            </a:r>
          </a:p>
        </p:txBody>
      </p:sp>
      <p:sp>
        <p:nvSpPr>
          <p:cNvPr id="2" name="文本框 1"/>
          <p:cNvSpPr txBox="1"/>
          <p:nvPr/>
        </p:nvSpPr>
        <p:spPr>
          <a:xfrm>
            <a:off x="7583170" y="4589780"/>
            <a:ext cx="5840730" cy="664210"/>
          </a:xfrm>
          <a:prstGeom prst="rect">
            <a:avLst/>
          </a:prstGeom>
          <a:noFill/>
        </p:spPr>
        <p:txBody>
          <a:bodyPr wrap="square" lIns="0" tIns="0" rIns="0" bIns="0" rtlCol="0">
            <a:spAutoFit/>
          </a:bodyPr>
          <a:lstStyle/>
          <a:p>
            <a:pPr algn="l">
              <a:lnSpc>
                <a:spcPct val="120000"/>
              </a:lnSpc>
            </a:pPr>
            <a:r>
              <a:rPr lang="zh-CN" altLang="en-US" spc="300" dirty="0">
                <a:solidFill>
                  <a:schemeClr val="bg1">
                    <a:alpha val="90000"/>
                  </a:schemeClr>
                </a:solidFill>
                <a:latin typeface="+mn-ea"/>
              </a:rPr>
              <a:t>汇报人：贾博凯</a:t>
            </a:r>
            <a:r>
              <a:rPr lang="en-US" altLang="zh-CN" spc="300" dirty="0">
                <a:solidFill>
                  <a:schemeClr val="bg1">
                    <a:alpha val="90000"/>
                  </a:schemeClr>
                </a:solidFill>
                <a:latin typeface="+mn-ea"/>
              </a:rPr>
              <a:t> </a:t>
            </a:r>
            <a:r>
              <a:rPr lang="zh-CN" altLang="en-US" spc="300" dirty="0">
                <a:solidFill>
                  <a:schemeClr val="bg1">
                    <a:alpha val="90000"/>
                  </a:schemeClr>
                </a:solidFill>
                <a:latin typeface="+mn-ea"/>
              </a:rPr>
              <a:t>何宏栋</a:t>
            </a:r>
            <a:r>
              <a:rPr lang="en-US" altLang="zh-CN" spc="300" dirty="0">
                <a:solidFill>
                  <a:schemeClr val="bg1">
                    <a:alpha val="90000"/>
                  </a:schemeClr>
                </a:solidFill>
                <a:latin typeface="+mn-ea"/>
              </a:rPr>
              <a:t> </a:t>
            </a:r>
            <a:r>
              <a:rPr lang="zh-CN" altLang="en-US" spc="300" dirty="0">
                <a:solidFill>
                  <a:schemeClr val="bg1">
                    <a:alpha val="90000"/>
                  </a:schemeClr>
                </a:solidFill>
                <a:latin typeface="+mn-ea"/>
              </a:rPr>
              <a:t>李明锐</a:t>
            </a:r>
            <a:r>
              <a:rPr lang="en-US" altLang="zh-CN" spc="300" dirty="0">
                <a:solidFill>
                  <a:schemeClr val="bg1">
                    <a:alpha val="90000"/>
                  </a:schemeClr>
                </a:solidFill>
                <a:latin typeface="+mn-ea"/>
              </a:rPr>
              <a:t> </a:t>
            </a:r>
          </a:p>
          <a:p>
            <a:pPr algn="l">
              <a:lnSpc>
                <a:spcPct val="120000"/>
              </a:lnSpc>
            </a:pPr>
            <a:r>
              <a:rPr lang="zh-CN" altLang="en-US" spc="300" dirty="0">
                <a:solidFill>
                  <a:schemeClr val="bg1">
                    <a:alpha val="90000"/>
                  </a:schemeClr>
                </a:solidFill>
                <a:latin typeface="+mn-ea"/>
              </a:rPr>
              <a:t>王博瑛</a:t>
            </a:r>
            <a:r>
              <a:rPr lang="en-US" altLang="zh-CN" spc="300" dirty="0">
                <a:solidFill>
                  <a:schemeClr val="bg1">
                    <a:alpha val="90000"/>
                  </a:schemeClr>
                </a:solidFill>
                <a:latin typeface="+mn-ea"/>
              </a:rPr>
              <a:t> </a:t>
            </a:r>
            <a:r>
              <a:rPr lang="zh-CN" altLang="en-US" spc="300" dirty="0">
                <a:solidFill>
                  <a:schemeClr val="bg1">
                    <a:alpha val="90000"/>
                  </a:schemeClr>
                </a:solidFill>
                <a:latin typeface="+mn-ea"/>
              </a:rPr>
              <a:t>陈致宁</a:t>
            </a: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6" name="墨迹 5">
                <a:extLst>
                  <a:ext uri="{FF2B5EF4-FFF2-40B4-BE49-F238E27FC236}">
                    <a16:creationId xmlns:a16="http://schemas.microsoft.com/office/drawing/2014/main" id="{A1411C5F-F758-5867-71F4-345D87A8C8E5}"/>
                  </a:ext>
                </a:extLst>
              </p14:cNvPr>
              <p14:cNvContentPartPr/>
              <p14:nvPr/>
            </p14:nvContentPartPr>
            <p14:xfrm>
              <a:off x="2388438" y="1697929"/>
              <a:ext cx="360" cy="360"/>
            </p14:xfrm>
          </p:contentPart>
        </mc:Choice>
        <mc:Fallback xmlns="">
          <p:pic>
            <p:nvPicPr>
              <p:cNvPr id="6" name="墨迹 5">
                <a:extLst>
                  <a:ext uri="{FF2B5EF4-FFF2-40B4-BE49-F238E27FC236}">
                    <a16:creationId xmlns:a16="http://schemas.microsoft.com/office/drawing/2014/main" id="{A1411C5F-F758-5867-71F4-345D87A8C8E5}"/>
                  </a:ext>
                </a:extLst>
              </p:cNvPr>
              <p:cNvPicPr/>
              <p:nvPr/>
            </p:nvPicPr>
            <p:blipFill>
              <a:blip r:embed="rId4"/>
              <a:stretch>
                <a:fillRect/>
              </a:stretch>
            </p:blipFill>
            <p:spPr>
              <a:xfrm>
                <a:off x="2370438" y="1679929"/>
                <a:ext cx="36000" cy="36000"/>
              </a:xfrm>
              <a:prstGeom prst="rect">
                <a:avLst/>
              </a:prstGeom>
            </p:spPr>
          </p:pic>
        </mc:Fallback>
      </mc:AlternateContent>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Environment Configuration</a:t>
            </a:r>
            <a:endParaRPr lang="zh-CN" altLang="en-US" dirty="0"/>
          </a:p>
        </p:txBody>
      </p:sp>
      <p:sp>
        <p:nvSpPr>
          <p:cNvPr id="5" name="文本框 4"/>
          <p:cNvSpPr txBox="1"/>
          <p:nvPr/>
        </p:nvSpPr>
        <p:spPr>
          <a:xfrm>
            <a:off x="846366" y="1283112"/>
            <a:ext cx="3807349" cy="722249"/>
          </a:xfrm>
          <a:prstGeom prst="rect">
            <a:avLst/>
          </a:prstGeom>
          <a:noFill/>
        </p:spPr>
        <p:txBody>
          <a:bodyPr wrap="square" lIns="0" tIns="0" rIns="0" bIns="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kumimoji="0" lang="en-US" altLang="zh-CN" sz="3200" b="1" i="0" u="none" strike="noStrike" kern="1200" cap="none" spc="300" normalizeH="0" baseline="0" noProof="0" dirty="0">
                <a:ln>
                  <a:noFill/>
                </a:ln>
                <a:solidFill>
                  <a:srgbClr val="006C39"/>
                </a:solidFill>
                <a:effectLst/>
                <a:uLnTx/>
                <a:uFillTx/>
                <a:latin typeface="微软雅黑" panose="020B0503020204020204" pitchFamily="34" charset="-122"/>
                <a:ea typeface="微软雅黑" panose="020B0503020204020204" pitchFamily="34" charset="-122"/>
                <a:cs typeface="+mn-cs"/>
              </a:rPr>
              <a:t>Ubuntu</a:t>
            </a:r>
            <a:r>
              <a:rPr kumimoji="0" lang="en-US" altLang="zh-CN" sz="4000" b="1" i="0" u="none" strike="noStrike" kern="1200" cap="none" spc="300" normalizeH="0" baseline="0" noProof="0" dirty="0">
                <a:ln>
                  <a:noFill/>
                </a:ln>
                <a:solidFill>
                  <a:srgbClr val="006C39"/>
                </a:solidFill>
                <a:effectLst/>
                <a:uLnTx/>
                <a:uFillTx/>
                <a:latin typeface="微软雅黑" panose="020B0503020204020204" pitchFamily="34" charset="-122"/>
                <a:ea typeface="微软雅黑" panose="020B0503020204020204" pitchFamily="34" charset="-122"/>
                <a:cs typeface="+mn-cs"/>
              </a:rPr>
              <a:t>22.04</a:t>
            </a:r>
            <a:endParaRPr kumimoji="0" lang="zh-CN" altLang="en-US" sz="4000" b="1" i="0" u="none" strike="noStrike" kern="1200" cap="none" spc="300" normalizeH="0" baseline="0" noProof="0" dirty="0">
              <a:ln>
                <a:noFill/>
              </a:ln>
              <a:solidFill>
                <a:srgbClr val="006C39"/>
              </a:solidFill>
              <a:effectLst/>
              <a:uLnTx/>
              <a:uFillTx/>
              <a:latin typeface="微软雅黑" panose="020B0503020204020204" pitchFamily="34" charset="-122"/>
              <a:ea typeface="微软雅黑" panose="020B0503020204020204" pitchFamily="34" charset="-122"/>
              <a:cs typeface="+mn-cs"/>
            </a:endParaRPr>
          </a:p>
        </p:txBody>
      </p:sp>
      <p:sp>
        <p:nvSpPr>
          <p:cNvPr id="6" name="文本框 5"/>
          <p:cNvSpPr txBox="1"/>
          <p:nvPr/>
        </p:nvSpPr>
        <p:spPr>
          <a:xfrm>
            <a:off x="885442" y="2309582"/>
            <a:ext cx="2671924" cy="3690113"/>
          </a:xfrm>
          <a:prstGeom prst="rect">
            <a:avLst/>
          </a:prstGeom>
          <a:noFill/>
        </p:spPr>
        <p:txBody>
          <a:bodyPr wrap="square" lIns="0" tIns="0" rIns="0" bIns="0" rtlCol="0">
            <a:spAutoFit/>
          </a:bodyPr>
          <a:lstStyle/>
          <a:p>
            <a:pPr lvl="1">
              <a:lnSpc>
                <a:spcPct val="150000"/>
              </a:lnSpc>
            </a:pPr>
            <a:r>
              <a:rPr lang="en-US" altLang="zh-CN" spc="300" dirty="0">
                <a:solidFill>
                  <a:schemeClr val="tx1">
                    <a:lumMod val="85000"/>
                    <a:lumOff val="15000"/>
                  </a:schemeClr>
                </a:solidFill>
                <a:latin typeface="+mn-ea"/>
                <a:cs typeface="Times New Roman" panose="02020603050405020304" pitchFamily="18" charset="0"/>
              </a:rPr>
              <a:t>JDK8</a:t>
            </a:r>
          </a:p>
          <a:p>
            <a:pPr lvl="1">
              <a:lnSpc>
                <a:spcPct val="150000"/>
              </a:lnSpc>
            </a:pPr>
            <a:r>
              <a:rPr lang="en-US" altLang="zh-CN" spc="300" dirty="0">
                <a:solidFill>
                  <a:schemeClr val="tx1">
                    <a:lumMod val="85000"/>
                    <a:lumOff val="15000"/>
                  </a:schemeClr>
                </a:solidFill>
                <a:latin typeface="+mn-ea"/>
                <a:cs typeface="Times New Roman" panose="02020603050405020304" pitchFamily="18" charset="0"/>
              </a:rPr>
              <a:t>Hadoop 2.7.1</a:t>
            </a:r>
          </a:p>
          <a:p>
            <a:pPr lvl="1">
              <a:lnSpc>
                <a:spcPct val="150000"/>
              </a:lnSpc>
            </a:pPr>
            <a:r>
              <a:rPr lang="en-US" altLang="zh-CN" spc="300" dirty="0">
                <a:solidFill>
                  <a:schemeClr val="tx1">
                    <a:lumMod val="85000"/>
                    <a:lumOff val="15000"/>
                  </a:schemeClr>
                </a:solidFill>
                <a:latin typeface="+mn-ea"/>
                <a:cs typeface="Times New Roman" panose="02020603050405020304" pitchFamily="18" charset="0"/>
              </a:rPr>
              <a:t>Spark 3.2.1</a:t>
            </a:r>
          </a:p>
          <a:p>
            <a:pPr lvl="1">
              <a:lnSpc>
                <a:spcPct val="150000"/>
              </a:lnSpc>
            </a:pPr>
            <a:r>
              <a:rPr lang="en-US" altLang="zh-CN" spc="300" dirty="0">
                <a:solidFill>
                  <a:schemeClr val="tx1">
                    <a:lumMod val="85000"/>
                    <a:lumOff val="15000"/>
                  </a:schemeClr>
                </a:solidFill>
                <a:latin typeface="+mn-ea"/>
                <a:cs typeface="Times New Roman" panose="02020603050405020304" pitchFamily="18" charset="0"/>
              </a:rPr>
              <a:t>Scala 2.12.15</a:t>
            </a:r>
          </a:p>
          <a:p>
            <a:pPr lvl="1">
              <a:lnSpc>
                <a:spcPct val="150000"/>
              </a:lnSpc>
            </a:pPr>
            <a:r>
              <a:rPr lang="en-US" altLang="zh-CN" spc="300" dirty="0">
                <a:solidFill>
                  <a:schemeClr val="tx1">
                    <a:lumMod val="85000"/>
                    <a:lumOff val="15000"/>
                  </a:schemeClr>
                </a:solidFill>
                <a:latin typeface="+mn-ea"/>
                <a:cs typeface="Times New Roman" panose="02020603050405020304" pitchFamily="18" charset="0"/>
              </a:rPr>
              <a:t>Python 3.8</a:t>
            </a:r>
          </a:p>
          <a:p>
            <a:pPr lvl="1">
              <a:lnSpc>
                <a:spcPct val="150000"/>
              </a:lnSpc>
            </a:pPr>
            <a:r>
              <a:rPr lang="en-US" altLang="zh-CN" b="0" i="0" dirty="0">
                <a:solidFill>
                  <a:srgbClr val="333333"/>
                </a:solidFill>
                <a:effectLst/>
                <a:latin typeface="+mn-ea"/>
                <a:cs typeface="Times New Roman" panose="02020603050405020304" pitchFamily="18" charset="0"/>
              </a:rPr>
              <a:t>Pandas</a:t>
            </a:r>
            <a:r>
              <a:rPr lang="zh-CN" altLang="en-US" dirty="0">
                <a:solidFill>
                  <a:srgbClr val="333333"/>
                </a:solidFill>
                <a:latin typeface="+mn-ea"/>
                <a:cs typeface="Times New Roman" panose="02020603050405020304" pitchFamily="18" charset="0"/>
              </a:rPr>
              <a:t> </a:t>
            </a:r>
            <a:r>
              <a:rPr lang="en-US" altLang="zh-CN" b="0" i="0" dirty="0">
                <a:solidFill>
                  <a:srgbClr val="333333"/>
                </a:solidFill>
                <a:effectLst/>
                <a:latin typeface="+mn-ea"/>
                <a:cs typeface="Times New Roman" panose="02020603050405020304" pitchFamily="18" charset="0"/>
              </a:rPr>
              <a:t>1.3.5</a:t>
            </a:r>
            <a:br>
              <a:rPr lang="zh-CN" altLang="en-US" dirty="0">
                <a:latin typeface="+mn-ea"/>
                <a:cs typeface="Times New Roman" panose="02020603050405020304" pitchFamily="18" charset="0"/>
              </a:rPr>
            </a:br>
            <a:r>
              <a:rPr lang="en-US" altLang="zh-CN" b="0" i="0" dirty="0">
                <a:solidFill>
                  <a:srgbClr val="333333"/>
                </a:solidFill>
                <a:effectLst/>
                <a:latin typeface="+mn-ea"/>
                <a:cs typeface="Times New Roman" panose="02020603050405020304" pitchFamily="18" charset="0"/>
              </a:rPr>
              <a:t>matplotlib</a:t>
            </a:r>
            <a:r>
              <a:rPr lang="zh-CN" altLang="en-US" dirty="0">
                <a:solidFill>
                  <a:srgbClr val="333333"/>
                </a:solidFill>
                <a:latin typeface="+mn-ea"/>
                <a:cs typeface="Times New Roman" panose="02020603050405020304" pitchFamily="18" charset="0"/>
              </a:rPr>
              <a:t> </a:t>
            </a:r>
            <a:r>
              <a:rPr lang="en-US" altLang="zh-CN" b="0" i="0" dirty="0">
                <a:solidFill>
                  <a:srgbClr val="333333"/>
                </a:solidFill>
                <a:effectLst/>
                <a:latin typeface="+mn-ea"/>
                <a:cs typeface="Times New Roman" panose="02020603050405020304" pitchFamily="18" charset="0"/>
              </a:rPr>
              <a:t>3.2.2</a:t>
            </a:r>
            <a:br>
              <a:rPr lang="zh-CN" altLang="en-US" dirty="0">
                <a:latin typeface="+mn-ea"/>
                <a:cs typeface="Times New Roman" panose="02020603050405020304" pitchFamily="18" charset="0"/>
              </a:rPr>
            </a:br>
            <a:r>
              <a:rPr lang="en-US" altLang="zh-CN" b="0" i="0" dirty="0">
                <a:solidFill>
                  <a:srgbClr val="333333"/>
                </a:solidFill>
                <a:effectLst/>
                <a:latin typeface="+mn-ea"/>
                <a:cs typeface="Times New Roman" panose="02020603050405020304" pitchFamily="18" charset="0"/>
              </a:rPr>
              <a:t>word cloud 1.5.0</a:t>
            </a:r>
            <a:r>
              <a:rPr lang="zh-CN" altLang="en-US" b="0" i="0" dirty="0">
                <a:solidFill>
                  <a:srgbClr val="333333"/>
                </a:solidFill>
                <a:effectLst/>
                <a:latin typeface="+mn-ea"/>
                <a:cs typeface="Times New Roman" panose="02020603050405020304" pitchFamily="18" charset="0"/>
              </a:rPr>
              <a:t>）</a:t>
            </a:r>
            <a:br>
              <a:rPr lang="zh-CN" altLang="en-US" dirty="0">
                <a:latin typeface="+mn-ea"/>
                <a:cs typeface="Times New Roman" panose="02020603050405020304" pitchFamily="18" charset="0"/>
              </a:rPr>
            </a:br>
            <a:r>
              <a:rPr lang="en-US" altLang="zh-CN" b="0" i="0" dirty="0">
                <a:solidFill>
                  <a:srgbClr val="333333"/>
                </a:solidFill>
                <a:effectLst/>
                <a:latin typeface="+mn-ea"/>
                <a:cs typeface="Times New Roman" panose="02020603050405020304" pitchFamily="18" charset="0"/>
              </a:rPr>
              <a:t>seaborn</a:t>
            </a:r>
            <a:r>
              <a:rPr lang="zh-CN" altLang="en-US" dirty="0">
                <a:solidFill>
                  <a:srgbClr val="333333"/>
                </a:solidFill>
                <a:latin typeface="+mn-ea"/>
                <a:cs typeface="Times New Roman" panose="02020603050405020304" pitchFamily="18" charset="0"/>
              </a:rPr>
              <a:t> </a:t>
            </a:r>
            <a:r>
              <a:rPr lang="en-US" altLang="zh-CN" b="0" i="0" dirty="0">
                <a:solidFill>
                  <a:srgbClr val="333333"/>
                </a:solidFill>
                <a:effectLst/>
                <a:latin typeface="+mn-ea"/>
                <a:cs typeface="Times New Roman" panose="02020603050405020304" pitchFamily="18" charset="0"/>
              </a:rPr>
              <a:t>0.11.2</a:t>
            </a:r>
            <a:endParaRPr lang="en-US" altLang="zh-CN" spc="300" dirty="0">
              <a:solidFill>
                <a:schemeClr val="tx1">
                  <a:lumMod val="85000"/>
                  <a:lumOff val="15000"/>
                </a:schemeClr>
              </a:solidFill>
              <a:latin typeface="+mn-ea"/>
              <a:cs typeface="Times New Roman" panose="02020603050405020304" pitchFamily="18" charset="0"/>
            </a:endParaRPr>
          </a:p>
        </p:txBody>
      </p:sp>
      <p:cxnSp>
        <p:nvCxnSpPr>
          <p:cNvPr id="7" name="直接连接符 6"/>
          <p:cNvCxnSpPr/>
          <p:nvPr/>
        </p:nvCxnSpPr>
        <p:spPr>
          <a:xfrm>
            <a:off x="885442" y="2157471"/>
            <a:ext cx="3708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5" name="组合 14">
            <a:extLst>
              <a:ext uri="{FF2B5EF4-FFF2-40B4-BE49-F238E27FC236}">
                <a16:creationId xmlns:a16="http://schemas.microsoft.com/office/drawing/2014/main" id="{7386518A-2C84-4C65-BEEC-68E4A5921BA8}"/>
              </a:ext>
            </a:extLst>
          </p:cNvPr>
          <p:cNvGrpSpPr/>
          <p:nvPr/>
        </p:nvGrpSpPr>
        <p:grpSpPr>
          <a:xfrm>
            <a:off x="5100781" y="1341069"/>
            <a:ext cx="5580437" cy="1961676"/>
            <a:chOff x="5938463" y="1102114"/>
            <a:chExt cx="5580437" cy="1961676"/>
          </a:xfrm>
        </p:grpSpPr>
        <p:pic>
          <p:nvPicPr>
            <p:cNvPr id="11" name="图片 10">
              <a:extLst>
                <a:ext uri="{FF2B5EF4-FFF2-40B4-BE49-F238E27FC236}">
                  <a16:creationId xmlns:a16="http://schemas.microsoft.com/office/drawing/2014/main" id="{38C5D4CC-2CD4-4586-A432-A7BA93CA4968}"/>
                </a:ext>
              </a:extLst>
            </p:cNvPr>
            <p:cNvPicPr>
              <a:picLocks noChangeAspect="1"/>
            </p:cNvPicPr>
            <p:nvPr/>
          </p:nvPicPr>
          <p:blipFill rotWithShape="1">
            <a:blip r:embed="rId3">
              <a:extLst>
                <a:ext uri="{28A0092B-C50C-407E-A947-70E740481C1C}">
                  <a14:useLocalDpi xmlns:a14="http://schemas.microsoft.com/office/drawing/2010/main" val="0"/>
                </a:ext>
              </a:extLst>
            </a:blip>
            <a:srcRect l="1475" t="63413" r="-1128" b="18036"/>
            <a:stretch/>
          </p:blipFill>
          <p:spPr>
            <a:xfrm>
              <a:off x="5938463" y="1791601"/>
              <a:ext cx="5580437" cy="1272189"/>
            </a:xfrm>
            <a:prstGeom prst="rect">
              <a:avLst/>
            </a:prstGeom>
          </p:spPr>
        </p:pic>
        <p:pic>
          <p:nvPicPr>
            <p:cNvPr id="12" name="图片 11">
              <a:extLst>
                <a:ext uri="{FF2B5EF4-FFF2-40B4-BE49-F238E27FC236}">
                  <a16:creationId xmlns:a16="http://schemas.microsoft.com/office/drawing/2014/main" id="{86C55727-7A93-406F-8794-8F09153DA4F3}"/>
                </a:ext>
              </a:extLst>
            </p:cNvPr>
            <p:cNvPicPr>
              <a:picLocks noChangeAspect="1"/>
            </p:cNvPicPr>
            <p:nvPr/>
          </p:nvPicPr>
          <p:blipFill rotWithShape="1">
            <a:blip r:embed="rId3">
              <a:extLst>
                <a:ext uri="{28A0092B-C50C-407E-A947-70E740481C1C}">
                  <a14:useLocalDpi xmlns:a14="http://schemas.microsoft.com/office/drawing/2010/main" val="0"/>
                </a:ext>
              </a:extLst>
            </a:blip>
            <a:srcRect l="1475" t="6742" r="282" b="83272"/>
            <a:stretch/>
          </p:blipFill>
          <p:spPr>
            <a:xfrm>
              <a:off x="5938463" y="1102114"/>
              <a:ext cx="5501547" cy="684761"/>
            </a:xfrm>
            <a:prstGeom prst="rect">
              <a:avLst/>
            </a:prstGeom>
          </p:spPr>
        </p:pic>
      </p:grpSp>
      <p:pic>
        <p:nvPicPr>
          <p:cNvPr id="17" name="图片 16">
            <a:extLst>
              <a:ext uri="{FF2B5EF4-FFF2-40B4-BE49-F238E27FC236}">
                <a16:creationId xmlns:a16="http://schemas.microsoft.com/office/drawing/2014/main" id="{A6031C1C-6F31-498A-AE30-FE909762F3F6}"/>
              </a:ext>
            </a:extLst>
          </p:cNvPr>
          <p:cNvPicPr>
            <a:picLocks noChangeAspect="1"/>
          </p:cNvPicPr>
          <p:nvPr/>
        </p:nvPicPr>
        <p:blipFill rotWithShape="1">
          <a:blip r:embed="rId4">
            <a:extLst>
              <a:ext uri="{28A0092B-C50C-407E-A947-70E740481C1C}">
                <a14:useLocalDpi xmlns:a14="http://schemas.microsoft.com/office/drawing/2010/main" val="0"/>
              </a:ext>
            </a:extLst>
          </a:blip>
          <a:srcRect r="43357" b="37347"/>
          <a:stretch/>
        </p:blipFill>
        <p:spPr>
          <a:xfrm>
            <a:off x="5771641" y="3737513"/>
            <a:ext cx="4238716" cy="1216013"/>
          </a:xfrm>
          <a:prstGeom prst="rect">
            <a:avLst/>
          </a:prstGeom>
        </p:spPr>
      </p:pic>
      <p:pic>
        <p:nvPicPr>
          <p:cNvPr id="19" name="图片 18">
            <a:extLst>
              <a:ext uri="{FF2B5EF4-FFF2-40B4-BE49-F238E27FC236}">
                <a16:creationId xmlns:a16="http://schemas.microsoft.com/office/drawing/2014/main" id="{91EF4194-2AE7-4D7E-B861-CD841AC0E72E}"/>
              </a:ext>
            </a:extLst>
          </p:cNvPr>
          <p:cNvPicPr>
            <a:picLocks noChangeAspect="1"/>
          </p:cNvPicPr>
          <p:nvPr/>
        </p:nvPicPr>
        <p:blipFill rotWithShape="1">
          <a:blip r:embed="rId5">
            <a:extLst>
              <a:ext uri="{28A0092B-C50C-407E-A947-70E740481C1C}">
                <a14:useLocalDpi xmlns:a14="http://schemas.microsoft.com/office/drawing/2010/main" val="0"/>
              </a:ext>
            </a:extLst>
          </a:blip>
          <a:srcRect r="19023" b="77493"/>
          <a:stretch/>
        </p:blipFill>
        <p:spPr>
          <a:xfrm>
            <a:off x="4256750" y="5092359"/>
            <a:ext cx="7268500" cy="435136"/>
          </a:xfrm>
          <a:prstGeom prst="rect">
            <a:avLst/>
          </a:prstGeom>
        </p:spPr>
      </p:pic>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Dataset Overview</a:t>
            </a:r>
            <a:endParaRPr lang="zh-CN" altLang="en-US" dirty="0"/>
          </a:p>
        </p:txBody>
      </p:sp>
      <p:sp>
        <p:nvSpPr>
          <p:cNvPr id="5" name="文本框 4"/>
          <p:cNvSpPr txBox="1"/>
          <p:nvPr/>
        </p:nvSpPr>
        <p:spPr>
          <a:xfrm>
            <a:off x="731377" y="1634527"/>
            <a:ext cx="4573812" cy="577787"/>
          </a:xfrm>
          <a:prstGeom prst="rect">
            <a:avLst/>
          </a:prstGeom>
          <a:noFill/>
        </p:spPr>
        <p:txBody>
          <a:bodyPr wrap="square" lIns="0" tIns="0" rIns="0" bIns="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lang="en-US" altLang="zh-CN" sz="3200" b="1" spc="300" dirty="0">
                <a:solidFill>
                  <a:srgbClr val="006C39"/>
                </a:solidFill>
                <a:latin typeface="微软雅黑" panose="020B0503020204020204" pitchFamily="34" charset="-122"/>
                <a:ea typeface="微软雅黑" panose="020B0503020204020204" pitchFamily="34" charset="-122"/>
              </a:rPr>
              <a:t>Game of Thrones</a:t>
            </a:r>
            <a:endParaRPr lang="zh-CN" altLang="en-US" sz="3200" b="1" spc="300" dirty="0">
              <a:solidFill>
                <a:srgbClr val="006C39"/>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731377" y="2816624"/>
            <a:ext cx="4353460" cy="2027735"/>
          </a:xfrm>
          <a:prstGeom prst="rect">
            <a:avLst/>
          </a:prstGeom>
          <a:noFill/>
        </p:spPr>
        <p:txBody>
          <a:bodyPr wrap="square" lIns="0" tIns="0" rIns="0" bIns="0" rtlCol="0">
            <a:spAutoFit/>
          </a:bodyPr>
          <a:lstStyle/>
          <a:p>
            <a:pPr>
              <a:lnSpc>
                <a:spcPct val="150000"/>
              </a:lnSpc>
            </a:pPr>
            <a:r>
              <a:rPr lang="en-US" altLang="zh-CN" spc="3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This is the dataset of our project.</a:t>
            </a:r>
          </a:p>
          <a:p>
            <a:pPr>
              <a:lnSpc>
                <a:spcPct val="150000"/>
              </a:lnSpc>
            </a:pPr>
            <a:r>
              <a:rPr lang="en-US" altLang="zh-CN" spc="3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There are two .csv files, including data about episode, ratings and episode summary description, respectively.</a:t>
            </a:r>
          </a:p>
        </p:txBody>
      </p:sp>
      <p:cxnSp>
        <p:nvCxnSpPr>
          <p:cNvPr id="7" name="直接连接符 6"/>
          <p:cNvCxnSpPr/>
          <p:nvPr/>
        </p:nvCxnSpPr>
        <p:spPr>
          <a:xfrm>
            <a:off x="814441" y="2414654"/>
            <a:ext cx="3708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8" name="图片 7" descr="dataset">
            <a:extLst>
              <a:ext uri="{FF2B5EF4-FFF2-40B4-BE49-F238E27FC236}">
                <a16:creationId xmlns:a16="http://schemas.microsoft.com/office/drawing/2014/main" id="{940804FA-4BAD-4115-AB2A-57D5B013F720}"/>
              </a:ext>
            </a:extLst>
          </p:cNvPr>
          <p:cNvPicPr>
            <a:picLocks noChangeAspect="1"/>
          </p:cNvPicPr>
          <p:nvPr/>
        </p:nvPicPr>
        <p:blipFill>
          <a:blip r:embed="rId3"/>
          <a:stretch>
            <a:fillRect/>
          </a:stretch>
        </p:blipFill>
        <p:spPr>
          <a:xfrm>
            <a:off x="5376166" y="1900236"/>
            <a:ext cx="5860513" cy="3256904"/>
          </a:xfrm>
          <a:prstGeom prst="rect">
            <a:avLst/>
          </a:prstGeom>
        </p:spPr>
      </p:pic>
      <p:sp>
        <p:nvSpPr>
          <p:cNvPr id="10" name="文本框 9">
            <a:extLst>
              <a:ext uri="{FF2B5EF4-FFF2-40B4-BE49-F238E27FC236}">
                <a16:creationId xmlns:a16="http://schemas.microsoft.com/office/drawing/2014/main" id="{0F61ACAE-FA1D-45AC-BE1F-4D4658973B44}"/>
              </a:ext>
            </a:extLst>
          </p:cNvPr>
          <p:cNvSpPr txBox="1"/>
          <p:nvPr/>
        </p:nvSpPr>
        <p:spPr>
          <a:xfrm>
            <a:off x="4871761" y="5359480"/>
            <a:ext cx="6553101" cy="461665"/>
          </a:xfrm>
          <a:prstGeom prst="rect">
            <a:avLst/>
          </a:prstGeom>
          <a:noFill/>
        </p:spPr>
        <p:txBody>
          <a:bodyPr wrap="square">
            <a:spAutoFit/>
          </a:bodyPr>
          <a:lstStyle/>
          <a:p>
            <a:pPr algn="ctr"/>
            <a:r>
              <a:rPr lang="en-US" altLang="zh-CN" sz="1200" u="sng" spc="3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https://www.kaggle.com/datasets/bcruise/game-of-thrones-episodes</a:t>
            </a:r>
            <a:endParaRPr lang="zh-CN"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9722407"/>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30313" y="1293344"/>
            <a:ext cx="6090534" cy="433324"/>
          </a:xfrm>
          <a:prstGeom prst="rect">
            <a:avLst/>
          </a:prstGeom>
          <a:noFill/>
        </p:spPr>
        <p:txBody>
          <a:bodyPr wrap="square" lIns="0" tIns="0" rIns="0" bIns="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lang="en-US" altLang="zh-CN" sz="2400" b="1" spc="300" dirty="0">
                <a:solidFill>
                  <a:srgbClr val="006C39"/>
                </a:solidFill>
                <a:latin typeface="微软雅黑" panose="020B0503020204020204" pitchFamily="34" charset="-122"/>
                <a:ea typeface="微软雅黑" panose="020B0503020204020204" pitchFamily="34" charset="-122"/>
              </a:rPr>
              <a:t>Game_of_thrones_episodes.csv</a:t>
            </a:r>
            <a:endParaRPr lang="zh-CN" altLang="en-US" sz="2400" b="1" spc="300" dirty="0">
              <a:solidFill>
                <a:srgbClr val="006C39"/>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737934" y="2093435"/>
            <a:ext cx="3927929" cy="324191"/>
          </a:xfrm>
          <a:prstGeom prst="rect">
            <a:avLst/>
          </a:prstGeom>
          <a:noFill/>
        </p:spPr>
        <p:txBody>
          <a:bodyPr wrap="square" lIns="0" tIns="0" rIns="0" bIns="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lang="en-US" altLang="zh-CN" spc="3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This file have eight columns.</a:t>
            </a:r>
            <a:endParaRPr lang="zh-CN" altLang="en-US" spc="3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标题 1">
            <a:extLst>
              <a:ext uri="{FF2B5EF4-FFF2-40B4-BE49-F238E27FC236}">
                <a16:creationId xmlns:a16="http://schemas.microsoft.com/office/drawing/2014/main" id="{8C1A75E4-5F55-47CF-A1FE-F38B7B09C647}"/>
              </a:ext>
            </a:extLst>
          </p:cNvPr>
          <p:cNvSpPr>
            <a:spLocks noGrp="1"/>
          </p:cNvSpPr>
          <p:nvPr>
            <p:ph type="title"/>
          </p:nvPr>
        </p:nvSpPr>
        <p:spPr>
          <a:xfrm>
            <a:off x="1606550" y="344317"/>
            <a:ext cx="8643848" cy="480131"/>
          </a:xfrm>
        </p:spPr>
        <p:txBody>
          <a:bodyPr/>
          <a:lstStyle/>
          <a:p>
            <a:r>
              <a:rPr lang="en-US" altLang="zh-CN" dirty="0"/>
              <a:t>Dataset Overview</a:t>
            </a:r>
            <a:endParaRPr lang="zh-CN" altLang="en-US" dirty="0"/>
          </a:p>
        </p:txBody>
      </p:sp>
      <p:grpSp>
        <p:nvGrpSpPr>
          <p:cNvPr id="4" name="组合 3">
            <a:extLst>
              <a:ext uri="{FF2B5EF4-FFF2-40B4-BE49-F238E27FC236}">
                <a16:creationId xmlns:a16="http://schemas.microsoft.com/office/drawing/2014/main" id="{08DCC37F-5410-434D-B7E4-0D14DF0375AE}"/>
              </a:ext>
            </a:extLst>
          </p:cNvPr>
          <p:cNvGrpSpPr/>
          <p:nvPr/>
        </p:nvGrpSpPr>
        <p:grpSpPr>
          <a:xfrm>
            <a:off x="3097820" y="1220327"/>
            <a:ext cx="8643848" cy="1779131"/>
            <a:chOff x="-2434334" y="2389803"/>
            <a:chExt cx="7037156" cy="1779131"/>
          </a:xfrm>
        </p:grpSpPr>
        <p:pic>
          <p:nvPicPr>
            <p:cNvPr id="9" name="图片 8" descr="截屏2023-06-04 上午8.46.40">
              <a:extLst>
                <a:ext uri="{FF2B5EF4-FFF2-40B4-BE49-F238E27FC236}">
                  <a16:creationId xmlns:a16="http://schemas.microsoft.com/office/drawing/2014/main" id="{177D0844-30EA-4095-B6A1-C50765EFE9EC}"/>
                </a:ext>
              </a:extLst>
            </p:cNvPr>
            <p:cNvPicPr>
              <a:picLocks noChangeAspect="1"/>
            </p:cNvPicPr>
            <p:nvPr/>
          </p:nvPicPr>
          <p:blipFill rotWithShape="1">
            <a:blip r:embed="rId3"/>
            <a:srcRect l="25467" r="48666"/>
            <a:stretch/>
          </p:blipFill>
          <p:spPr>
            <a:xfrm>
              <a:off x="1070554" y="3263765"/>
              <a:ext cx="3532268" cy="433319"/>
            </a:xfrm>
            <a:prstGeom prst="rect">
              <a:avLst/>
            </a:prstGeom>
          </p:spPr>
        </p:pic>
        <p:pic>
          <p:nvPicPr>
            <p:cNvPr id="10" name="图片 9" descr="截屏2023-06-04 上午8.46.40">
              <a:extLst>
                <a:ext uri="{FF2B5EF4-FFF2-40B4-BE49-F238E27FC236}">
                  <a16:creationId xmlns:a16="http://schemas.microsoft.com/office/drawing/2014/main" id="{A2A17071-7C28-4391-A06B-8A9FD99DF5B1}"/>
                </a:ext>
              </a:extLst>
            </p:cNvPr>
            <p:cNvPicPr>
              <a:picLocks noChangeAspect="1"/>
            </p:cNvPicPr>
            <p:nvPr/>
          </p:nvPicPr>
          <p:blipFill rotWithShape="1">
            <a:blip r:embed="rId3"/>
            <a:srcRect l="51223" r="22910"/>
            <a:stretch/>
          </p:blipFill>
          <p:spPr>
            <a:xfrm>
              <a:off x="1070554" y="2389803"/>
              <a:ext cx="3532268" cy="433319"/>
            </a:xfrm>
            <a:prstGeom prst="rect">
              <a:avLst/>
            </a:prstGeom>
          </p:spPr>
        </p:pic>
        <p:pic>
          <p:nvPicPr>
            <p:cNvPr id="12" name="图片 11" descr="截屏2023-06-04 上午8.46.40">
              <a:extLst>
                <a:ext uri="{FF2B5EF4-FFF2-40B4-BE49-F238E27FC236}">
                  <a16:creationId xmlns:a16="http://schemas.microsoft.com/office/drawing/2014/main" id="{6AB39D7E-5294-4DEC-89E5-B3457CEBC036}"/>
                </a:ext>
              </a:extLst>
            </p:cNvPr>
            <p:cNvPicPr>
              <a:picLocks noChangeAspect="1"/>
            </p:cNvPicPr>
            <p:nvPr/>
          </p:nvPicPr>
          <p:blipFill rotWithShape="1">
            <a:blip r:embed="rId3"/>
            <a:srcRect l="77202"/>
            <a:stretch/>
          </p:blipFill>
          <p:spPr>
            <a:xfrm>
              <a:off x="1070554" y="2861650"/>
              <a:ext cx="3113078" cy="433320"/>
            </a:xfrm>
            <a:prstGeom prst="rect">
              <a:avLst/>
            </a:prstGeom>
          </p:spPr>
        </p:pic>
        <p:pic>
          <p:nvPicPr>
            <p:cNvPr id="13" name="图片 12" descr="截屏2023-06-04 上午8.46.40">
              <a:extLst>
                <a:ext uri="{FF2B5EF4-FFF2-40B4-BE49-F238E27FC236}">
                  <a16:creationId xmlns:a16="http://schemas.microsoft.com/office/drawing/2014/main" id="{4FC6F9D6-2187-4715-A326-86DBE6691A87}"/>
                </a:ext>
              </a:extLst>
            </p:cNvPr>
            <p:cNvPicPr>
              <a:picLocks noChangeAspect="1"/>
            </p:cNvPicPr>
            <p:nvPr/>
          </p:nvPicPr>
          <p:blipFill rotWithShape="1">
            <a:blip r:embed="rId3"/>
            <a:srcRect l="-25667" r="74333"/>
            <a:stretch/>
          </p:blipFill>
          <p:spPr>
            <a:xfrm>
              <a:off x="-2434334" y="3735613"/>
              <a:ext cx="7009776" cy="433321"/>
            </a:xfrm>
            <a:prstGeom prst="rect">
              <a:avLst/>
            </a:prstGeom>
          </p:spPr>
        </p:pic>
      </p:grpSp>
      <p:sp>
        <p:nvSpPr>
          <p:cNvPr id="14" name="文本框 13">
            <a:extLst>
              <a:ext uri="{FF2B5EF4-FFF2-40B4-BE49-F238E27FC236}">
                <a16:creationId xmlns:a16="http://schemas.microsoft.com/office/drawing/2014/main" id="{C9E38933-E499-4752-A8E3-907BFFDAE236}"/>
              </a:ext>
            </a:extLst>
          </p:cNvPr>
          <p:cNvSpPr txBox="1"/>
          <p:nvPr/>
        </p:nvSpPr>
        <p:spPr>
          <a:xfrm>
            <a:off x="730313" y="2784393"/>
            <a:ext cx="9749022" cy="3366563"/>
          </a:xfrm>
          <a:prstGeom prst="rect">
            <a:avLst/>
          </a:prstGeom>
          <a:noFill/>
        </p:spPr>
        <p:txBody>
          <a:bodyPr wrap="square">
            <a:spAutoFit/>
          </a:bodyPr>
          <a:lstStyle/>
          <a:p>
            <a:pPr>
              <a:lnSpc>
                <a:spcPct val="150000"/>
              </a:lnSpc>
            </a:pPr>
            <a:r>
              <a:rPr lang="en-US" altLang="zh-CN" spc="3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1.season 			(shows the seasons)</a:t>
            </a:r>
          </a:p>
          <a:p>
            <a:pPr>
              <a:lnSpc>
                <a:spcPct val="150000"/>
              </a:lnSpc>
            </a:pPr>
            <a:r>
              <a:rPr lang="en-US" altLang="zh-CN" spc="3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2.episode_num_in_season	(shows the episodes of seasons) 3.episode_num_overall 	(shows the episodes of the series)</a:t>
            </a:r>
          </a:p>
          <a:p>
            <a:pPr>
              <a:lnSpc>
                <a:spcPct val="150000"/>
              </a:lnSpc>
            </a:pPr>
            <a:r>
              <a:rPr lang="en-US" altLang="zh-CN" spc="3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4.title 				(shows the title of the series)</a:t>
            </a:r>
          </a:p>
          <a:p>
            <a:pPr>
              <a:lnSpc>
                <a:spcPct val="150000"/>
              </a:lnSpc>
            </a:pPr>
            <a:r>
              <a:rPr lang="en-US" altLang="zh-CN" spc="3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5.directed_by			(director of episodes)</a:t>
            </a:r>
          </a:p>
          <a:p>
            <a:pPr>
              <a:lnSpc>
                <a:spcPct val="150000"/>
              </a:lnSpc>
            </a:pPr>
            <a:r>
              <a:rPr lang="en-US" altLang="zh-CN" spc="3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6.written_by 			(series writers)</a:t>
            </a:r>
          </a:p>
          <a:p>
            <a:pPr>
              <a:lnSpc>
                <a:spcPct val="150000"/>
              </a:lnSpc>
            </a:pPr>
            <a:r>
              <a:rPr lang="en-US" altLang="zh-CN" spc="3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7.original_air_date 		(scheduled airing time)</a:t>
            </a:r>
          </a:p>
          <a:p>
            <a:pPr>
              <a:lnSpc>
                <a:spcPct val="150000"/>
              </a:lnSpc>
            </a:pPr>
            <a:r>
              <a:rPr lang="en-US" altLang="zh-CN" spc="3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8.us_viewers 			(viewers in the US)</a:t>
            </a:r>
          </a:p>
        </p:txBody>
      </p:sp>
    </p:spTree>
    <p:extLst>
      <p:ext uri="{BB962C8B-B14F-4D97-AF65-F5344CB8AC3E}">
        <p14:creationId xmlns:p14="http://schemas.microsoft.com/office/powerpoint/2010/main" val="760741922"/>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8C1A75E4-5F55-47CF-A1FE-F38B7B09C647}"/>
              </a:ext>
            </a:extLst>
          </p:cNvPr>
          <p:cNvSpPr>
            <a:spLocks noGrp="1"/>
          </p:cNvSpPr>
          <p:nvPr>
            <p:ph type="title"/>
          </p:nvPr>
        </p:nvSpPr>
        <p:spPr>
          <a:xfrm>
            <a:off x="1606550" y="344317"/>
            <a:ext cx="8643848" cy="480131"/>
          </a:xfrm>
        </p:spPr>
        <p:txBody>
          <a:bodyPr/>
          <a:lstStyle/>
          <a:p>
            <a:r>
              <a:rPr lang="en-US" altLang="zh-CN" dirty="0"/>
              <a:t>Dataset Overview</a:t>
            </a:r>
            <a:endParaRPr lang="zh-CN" altLang="en-US" dirty="0"/>
          </a:p>
        </p:txBody>
      </p:sp>
      <p:sp>
        <p:nvSpPr>
          <p:cNvPr id="2" name="矩形 1">
            <a:extLst>
              <a:ext uri="{FF2B5EF4-FFF2-40B4-BE49-F238E27FC236}">
                <a16:creationId xmlns:a16="http://schemas.microsoft.com/office/drawing/2014/main" id="{BB7BA6C3-79BE-0156-813A-A4F4585089C6}"/>
              </a:ext>
            </a:extLst>
          </p:cNvPr>
          <p:cNvSpPr/>
          <p:nvPr/>
        </p:nvSpPr>
        <p:spPr>
          <a:xfrm>
            <a:off x="666750" y="1044568"/>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0004D357-A0EE-4305-328A-3D9E56BCCAE9}"/>
              </a:ext>
            </a:extLst>
          </p:cNvPr>
          <p:cNvSpPr txBox="1"/>
          <p:nvPr/>
        </p:nvSpPr>
        <p:spPr>
          <a:xfrm>
            <a:off x="1239067" y="1147936"/>
            <a:ext cx="9588943" cy="330988"/>
          </a:xfrm>
          <a:prstGeom prst="rect">
            <a:avLst/>
          </a:prstGeom>
          <a:noFill/>
        </p:spPr>
        <p:txBody>
          <a:bodyPr wrap="square" lIns="0" tIns="0" rIns="0" bIns="0" rtlCol="0">
            <a:spAutoFit/>
          </a:bodyPr>
          <a:lstStyle/>
          <a:p>
            <a:pPr>
              <a:lnSpc>
                <a:spcPct val="130000"/>
              </a:lnSpc>
            </a:pPr>
            <a:r>
              <a:rPr lang="en-US" altLang="zh-CN" spc="300" dirty="0">
                <a:solidFill>
                  <a:schemeClr val="tx1">
                    <a:lumMod val="85000"/>
                    <a:lumOff val="15000"/>
                  </a:schemeClr>
                </a:solidFill>
                <a:latin typeface="Times New Roman" panose="02020603050405020304" pitchFamily="18" charset="0"/>
                <a:cs typeface="Times New Roman" panose="02020603050405020304" pitchFamily="18" charset="0"/>
              </a:rPr>
              <a:t>The second table contains the following fields:</a:t>
            </a:r>
          </a:p>
        </p:txBody>
      </p:sp>
      <p:pic>
        <p:nvPicPr>
          <p:cNvPr id="7" name="图片 6" descr="截屏2023-06-04 上午8.49.44">
            <a:extLst>
              <a:ext uri="{FF2B5EF4-FFF2-40B4-BE49-F238E27FC236}">
                <a16:creationId xmlns:a16="http://schemas.microsoft.com/office/drawing/2014/main" id="{D50E1878-552E-9536-3CC2-A44B67EB848C}"/>
              </a:ext>
            </a:extLst>
          </p:cNvPr>
          <p:cNvPicPr>
            <a:picLocks noChangeAspect="1"/>
          </p:cNvPicPr>
          <p:nvPr/>
        </p:nvPicPr>
        <p:blipFill>
          <a:blip r:embed="rId3"/>
          <a:stretch>
            <a:fillRect/>
          </a:stretch>
        </p:blipFill>
        <p:spPr>
          <a:xfrm>
            <a:off x="1152043" y="1700816"/>
            <a:ext cx="9762992" cy="438484"/>
          </a:xfrm>
          <a:prstGeom prst="rect">
            <a:avLst/>
          </a:prstGeom>
        </p:spPr>
      </p:pic>
      <p:sp>
        <p:nvSpPr>
          <p:cNvPr id="11" name="文本框 10">
            <a:extLst>
              <a:ext uri="{FF2B5EF4-FFF2-40B4-BE49-F238E27FC236}">
                <a16:creationId xmlns:a16="http://schemas.microsoft.com/office/drawing/2014/main" id="{581DF6AC-7CE7-FBEF-ABD1-2F413484446D}"/>
              </a:ext>
            </a:extLst>
          </p:cNvPr>
          <p:cNvSpPr txBox="1"/>
          <p:nvPr/>
        </p:nvSpPr>
        <p:spPr>
          <a:xfrm>
            <a:off x="1152043" y="2343918"/>
            <a:ext cx="9552862" cy="3782061"/>
          </a:xfrm>
          <a:prstGeom prst="rect">
            <a:avLst/>
          </a:prstGeom>
          <a:noFill/>
        </p:spPr>
        <p:txBody>
          <a:bodyPr wrap="square">
            <a:spAutoFit/>
          </a:bodyPr>
          <a:lstStyle/>
          <a:p>
            <a:pPr>
              <a:lnSpc>
                <a:spcPct val="150000"/>
              </a:lnSpc>
            </a:pPr>
            <a:r>
              <a:rPr lang="en-US" altLang="zh-CN" spc="300" dirty="0">
                <a:solidFill>
                  <a:schemeClr val="tx1">
                    <a:lumMod val="85000"/>
                    <a:lumOff val="15000"/>
                  </a:schemeClr>
                </a:solidFill>
                <a:latin typeface="Times New Roman" panose="02020603050405020304" pitchFamily="18" charset="0"/>
                <a:cs typeface="Times New Roman" panose="02020603050405020304" pitchFamily="18" charset="0"/>
              </a:rPr>
              <a:t>1.Season		(which seasons)</a:t>
            </a:r>
          </a:p>
          <a:p>
            <a:pPr>
              <a:lnSpc>
                <a:spcPct val="150000"/>
              </a:lnSpc>
            </a:pPr>
            <a:r>
              <a:rPr lang="en-US" altLang="zh-CN" spc="300" dirty="0">
                <a:solidFill>
                  <a:schemeClr val="tx1">
                    <a:lumMod val="85000"/>
                    <a:lumOff val="15000"/>
                  </a:schemeClr>
                </a:solidFill>
                <a:latin typeface="Times New Roman" panose="02020603050405020304" pitchFamily="18" charset="0"/>
                <a:cs typeface="Times New Roman" panose="02020603050405020304" pitchFamily="18" charset="0"/>
              </a:rPr>
              <a:t>2.Episode_num	(which episodes in which seasons)</a:t>
            </a:r>
          </a:p>
          <a:p>
            <a:pPr>
              <a:lnSpc>
                <a:spcPct val="150000"/>
              </a:lnSpc>
            </a:pPr>
            <a:r>
              <a:rPr lang="en-US" altLang="zh-CN" spc="300" dirty="0">
                <a:solidFill>
                  <a:schemeClr val="tx1">
                    <a:lumMod val="85000"/>
                    <a:lumOff val="15000"/>
                  </a:schemeClr>
                </a:solidFill>
                <a:latin typeface="Times New Roman" panose="02020603050405020304" pitchFamily="18" charset="0"/>
                <a:cs typeface="Times New Roman" panose="02020603050405020304" pitchFamily="18" charset="0"/>
              </a:rPr>
              <a:t>3.Title			(the title of the show)</a:t>
            </a:r>
          </a:p>
          <a:p>
            <a:pPr>
              <a:lnSpc>
                <a:spcPct val="150000"/>
              </a:lnSpc>
            </a:pPr>
            <a:r>
              <a:rPr lang="en-US" altLang="zh-CN" spc="300" dirty="0">
                <a:solidFill>
                  <a:schemeClr val="tx1">
                    <a:lumMod val="85000"/>
                    <a:lumOff val="15000"/>
                  </a:schemeClr>
                </a:solidFill>
                <a:latin typeface="Times New Roman" panose="02020603050405020304" pitchFamily="18" charset="0"/>
                <a:cs typeface="Times New Roman" panose="02020603050405020304" pitchFamily="18" charset="0"/>
              </a:rPr>
              <a:t>4.Original_air_date	(the scheduled airing time)</a:t>
            </a:r>
          </a:p>
          <a:p>
            <a:pPr>
              <a:lnSpc>
                <a:spcPct val="150000"/>
              </a:lnSpc>
            </a:pPr>
            <a:r>
              <a:rPr lang="en-US" altLang="zh-CN" spc="300" dirty="0">
                <a:solidFill>
                  <a:schemeClr val="tx1">
                    <a:lumMod val="85000"/>
                    <a:lumOff val="15000"/>
                  </a:schemeClr>
                </a:solidFill>
                <a:latin typeface="Times New Roman" panose="02020603050405020304" pitchFamily="18" charset="0"/>
                <a:cs typeface="Times New Roman" panose="02020603050405020304" pitchFamily="18" charset="0"/>
              </a:rPr>
              <a:t>5.Imdb_rating		(the average IMDb rating, IMDb is an online database of film actors, movies, TV shows, TV stars and film productions)</a:t>
            </a:r>
          </a:p>
          <a:p>
            <a:pPr>
              <a:lnSpc>
                <a:spcPct val="150000"/>
              </a:lnSpc>
            </a:pPr>
            <a:r>
              <a:rPr lang="en-US" altLang="zh-CN" spc="300" dirty="0">
                <a:solidFill>
                  <a:schemeClr val="tx1">
                    <a:lumMod val="85000"/>
                    <a:lumOff val="15000"/>
                  </a:schemeClr>
                </a:solidFill>
                <a:latin typeface="Times New Roman" panose="02020603050405020304" pitchFamily="18" charset="0"/>
                <a:cs typeface="Times New Roman" panose="02020603050405020304" pitchFamily="18" charset="0"/>
              </a:rPr>
              <a:t>6.total_votes		(the number of votes cast)</a:t>
            </a:r>
          </a:p>
          <a:p>
            <a:pPr>
              <a:lnSpc>
                <a:spcPct val="150000"/>
              </a:lnSpc>
            </a:pPr>
            <a:r>
              <a:rPr lang="en-US" altLang="zh-CN" spc="300" dirty="0">
                <a:solidFill>
                  <a:schemeClr val="tx1">
                    <a:lumMod val="85000"/>
                    <a:lumOff val="15000"/>
                  </a:schemeClr>
                </a:solidFill>
                <a:latin typeface="Times New Roman" panose="02020603050405020304" pitchFamily="18" charset="0"/>
                <a:cs typeface="Times New Roman" panose="02020603050405020304" pitchFamily="18" charset="0"/>
              </a:rPr>
              <a:t>7.Desc			(main content description of the episode).</a:t>
            </a:r>
          </a:p>
        </p:txBody>
      </p:sp>
    </p:spTree>
    <p:extLst>
      <p:ext uri="{BB962C8B-B14F-4D97-AF65-F5344CB8AC3E}">
        <p14:creationId xmlns:p14="http://schemas.microsoft.com/office/powerpoint/2010/main" val="1318080080"/>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458412" y="2105561"/>
            <a:ext cx="2646878" cy="2646878"/>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6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pitchFamily="34" charset="-122"/>
                <a:cs typeface="+mn-cs"/>
              </a:rPr>
              <a:t>02</a:t>
            </a:r>
            <a:endParaRPr kumimoji="0" lang="zh-CN" altLang="en-US" sz="166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pitchFamily="34" charset="-122"/>
              <a:cs typeface="+mn-cs"/>
            </a:endParaRPr>
          </a:p>
        </p:txBody>
      </p:sp>
      <p:sp>
        <p:nvSpPr>
          <p:cNvPr id="7" name="文本框 6"/>
          <p:cNvSpPr txBox="1"/>
          <p:nvPr/>
        </p:nvSpPr>
        <p:spPr>
          <a:xfrm>
            <a:off x="5550367" y="2400894"/>
            <a:ext cx="4800353" cy="707886"/>
          </a:xfrm>
          <a:prstGeom prst="rect">
            <a:avLst/>
          </a:prstGeom>
          <a:noFill/>
        </p:spPr>
        <p:txBody>
          <a:bodyPr wrap="none" rtlCol="0">
            <a:spAutoFit/>
          </a:bodyPr>
          <a:lstStyle/>
          <a:p>
            <a:r>
              <a:rPr lang="en-US" altLang="zh-CN" sz="4000" b="1" spc="300" dirty="0">
                <a:latin typeface="+mj-ea"/>
                <a:ea typeface="+mj-ea"/>
              </a:rPr>
              <a:t>Project Content</a:t>
            </a:r>
            <a:endParaRPr lang="en-US" altLang="zh-CN" sz="4000" b="1" spc="300" dirty="0">
              <a:solidFill>
                <a:schemeClr val="accent3"/>
              </a:solidFill>
              <a:latin typeface="+mj-ea"/>
              <a:ea typeface="+mj-ea"/>
            </a:endParaRPr>
          </a:p>
        </p:txBody>
      </p:sp>
      <p:sp>
        <p:nvSpPr>
          <p:cNvPr id="8" name="文本框 7"/>
          <p:cNvSpPr txBox="1"/>
          <p:nvPr/>
        </p:nvSpPr>
        <p:spPr>
          <a:xfrm>
            <a:off x="5550367" y="3775625"/>
            <a:ext cx="3340979" cy="559769"/>
          </a:xfrm>
          <a:prstGeom prst="rect">
            <a:avLst/>
          </a:prstGeom>
          <a:noFill/>
        </p:spPr>
        <p:txBody>
          <a:bodyPr wrap="none" rtlCol="0">
            <a:spAutoFit/>
          </a:bodyPr>
          <a:lstStyle/>
          <a:p>
            <a:pPr marL="0" marR="0" lvl="0" indent="0" algn="l" defTabSz="914400" rtl="0" eaLnBrk="0" fontAlgn="base" latinLnBrk="0" hangingPunct="0">
              <a:lnSpc>
                <a:spcPct val="12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FFFFFF">
                    <a:lumMod val="75000"/>
                  </a:srgbClr>
                </a:solidFill>
                <a:effectLst/>
                <a:uLnTx/>
                <a:uFillTx/>
                <a:latin typeface="Century Gothic" panose="020B0502020202020204" pitchFamily="34" charset="0"/>
                <a:ea typeface="微软雅黑" panose="020B0503020204020204" pitchFamily="34" charset="-122"/>
                <a:cs typeface="+mn-ea"/>
                <a:sym typeface="+mn-lt"/>
              </a:rPr>
              <a:t>What we’ve done</a:t>
            </a:r>
            <a:endParaRPr kumimoji="0" lang="zh-CN" altLang="en-US" sz="2800" b="0" i="0" u="none" strike="noStrike" kern="1200" cap="none" spc="0" normalizeH="0" baseline="0" noProof="0" dirty="0">
              <a:ln>
                <a:noFill/>
              </a:ln>
              <a:solidFill>
                <a:srgbClr val="FFFFFF">
                  <a:lumMod val="75000"/>
                </a:srgbClr>
              </a:solidFill>
              <a:effectLst/>
              <a:uLnTx/>
              <a:uFillTx/>
              <a:latin typeface="Century Gothic" panose="020B0502020202020204" pitchFamily="34" charset="0"/>
              <a:ea typeface="微软雅黑" panose="020B0503020204020204" pitchFamily="34" charset="-122"/>
              <a:cs typeface="+mn-ea"/>
              <a:sym typeface="+mn-lt"/>
            </a:endParaRPr>
          </a:p>
        </p:txBody>
      </p:sp>
      <p:cxnSp>
        <p:nvCxnSpPr>
          <p:cNvPr id="10" name="直接连接符 9"/>
          <p:cNvCxnSpPr/>
          <p:nvPr/>
        </p:nvCxnSpPr>
        <p:spPr>
          <a:xfrm>
            <a:off x="4728480" y="2143125"/>
            <a:ext cx="0" cy="2571750"/>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5669549" y="3432579"/>
            <a:ext cx="720000" cy="101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nvGrpSpPr>
          <p:cNvPr id="21" name="组合 20"/>
          <p:cNvGrpSpPr/>
          <p:nvPr/>
        </p:nvGrpSpPr>
        <p:grpSpPr>
          <a:xfrm>
            <a:off x="10467218" y="5850000"/>
            <a:ext cx="1052654" cy="108000"/>
            <a:chOff x="10467218" y="6126091"/>
            <a:chExt cx="1052654" cy="108000"/>
          </a:xfrm>
        </p:grpSpPr>
        <p:sp>
          <p:nvSpPr>
            <p:cNvPr id="22" name="椭圆 21"/>
            <p:cNvSpPr/>
            <p:nvPr/>
          </p:nvSpPr>
          <p:spPr>
            <a:xfrm>
              <a:off x="10467218" y="6126091"/>
              <a:ext cx="108000" cy="108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3" name="椭圆 22"/>
            <p:cNvSpPr/>
            <p:nvPr/>
          </p:nvSpPr>
          <p:spPr>
            <a:xfrm>
              <a:off x="10703381"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4" name="椭圆 23"/>
            <p:cNvSpPr/>
            <p:nvPr/>
          </p:nvSpPr>
          <p:spPr>
            <a:xfrm>
              <a:off x="10939545"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5" name="椭圆 24"/>
            <p:cNvSpPr/>
            <p:nvPr/>
          </p:nvSpPr>
          <p:spPr>
            <a:xfrm>
              <a:off x="1117570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6" name="椭圆 25"/>
            <p:cNvSpPr/>
            <p:nvPr/>
          </p:nvSpPr>
          <p:spPr>
            <a:xfrm>
              <a:off x="11411872"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Tree>
    <p:extLst>
      <p:ext uri="{BB962C8B-B14F-4D97-AF65-F5344CB8AC3E}">
        <p14:creationId xmlns:p14="http://schemas.microsoft.com/office/powerpoint/2010/main" val="743888104"/>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6550" y="345305"/>
            <a:ext cx="8643848" cy="478155"/>
          </a:xfrm>
        </p:spPr>
        <p:txBody>
          <a:bodyPr/>
          <a:lstStyle/>
          <a:p>
            <a:r>
              <a:rPr lang="en-US" altLang="zh-CN" dirty="0"/>
              <a:t>Project Content:Preprocessing</a:t>
            </a:r>
          </a:p>
        </p:txBody>
      </p:sp>
      <p:sp>
        <p:nvSpPr>
          <p:cNvPr id="3" name="矩形 2"/>
          <p:cNvSpPr/>
          <p:nvPr/>
        </p:nvSpPr>
        <p:spPr>
          <a:xfrm>
            <a:off x="660400" y="1026788"/>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127760" y="3303270"/>
            <a:ext cx="9496425" cy="1560492"/>
          </a:xfrm>
          <a:prstGeom prst="rect">
            <a:avLst/>
          </a:prstGeom>
          <a:noFill/>
        </p:spPr>
        <p:txBody>
          <a:bodyPr wrap="square" lIns="0" tIns="0" rIns="0" bIns="0" rtlCol="0">
            <a:spAutoFit/>
          </a:bodyPr>
          <a:lstStyle/>
          <a:p>
            <a:pPr>
              <a:lnSpc>
                <a:spcPct val="130000"/>
              </a:lnSpc>
            </a:pPr>
            <a:r>
              <a:rPr lang="en-US" altLang="zh-CN" spc="300" dirty="0">
                <a:solidFill>
                  <a:schemeClr val="tx1">
                    <a:lumMod val="85000"/>
                    <a:lumOff val="15000"/>
                  </a:schemeClr>
                </a:solidFill>
              </a:rPr>
              <a:t>	</a:t>
            </a:r>
            <a:r>
              <a:rPr lang="en-US" altLang="zh-CN" sz="2000" spc="300" dirty="0">
                <a:solidFill>
                  <a:schemeClr val="tx1">
                    <a:lumMod val="85000"/>
                    <a:lumOff val="15000"/>
                  </a:schemeClr>
                </a:solidFill>
                <a:latin typeface="Times New Roman" panose="02020603050405020304" pitchFamily="18" charset="0"/>
                <a:cs typeface="Times New Roman" panose="02020603050405020304" pitchFamily="18" charset="0"/>
              </a:rPr>
              <a:t>Firstly we read the files and use </a:t>
            </a:r>
            <a:r>
              <a:rPr lang="en-US" altLang="zh-CN" sz="2000" spc="300" dirty="0">
                <a:solidFill>
                  <a:schemeClr val="tx1">
                    <a:lumMod val="85000"/>
                    <a:lumOff val="15000"/>
                  </a:schemeClr>
                </a:solidFill>
                <a:latin typeface="Times New Roman" panose="02020603050405020304" pitchFamily="18" charset="0"/>
                <a:cs typeface="Times New Roman" panose="02020603050405020304" pitchFamily="18" charset="0"/>
                <a:sym typeface="+mn-ea"/>
              </a:rPr>
              <a:t>parse_dates parameter is to format data type.</a:t>
            </a:r>
            <a:r>
              <a:rPr lang="en-US" altLang="zh-CN" sz="2000" spc="300" dirty="0">
                <a:solidFill>
                  <a:schemeClr val="tx1">
                    <a:lumMod val="85000"/>
                    <a:lumOff val="15000"/>
                  </a:schemeClr>
                </a:solidFill>
                <a:latin typeface="Times New Roman" panose="02020603050405020304" pitchFamily="18" charset="0"/>
                <a:cs typeface="Times New Roman" panose="02020603050405020304" pitchFamily="18" charset="0"/>
              </a:rPr>
              <a:t>We notice that there are same columns in two files. So we decide to merge them into one file based on title and publish date. Then we ouput the newly merged file.</a:t>
            </a:r>
            <a:endParaRPr lang="zh-CN" altLang="en-US" sz="2000" spc="3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pic>
        <p:nvPicPr>
          <p:cNvPr id="9" name="图片 8" descr="截屏2023-06-04 上午8.57.42"/>
          <p:cNvPicPr>
            <a:picLocks noChangeAspect="1"/>
          </p:cNvPicPr>
          <p:nvPr/>
        </p:nvPicPr>
        <p:blipFill>
          <a:blip r:embed="rId3"/>
          <a:stretch>
            <a:fillRect/>
          </a:stretch>
        </p:blipFill>
        <p:spPr>
          <a:xfrm>
            <a:off x="927100" y="1171575"/>
            <a:ext cx="10325100" cy="1879600"/>
          </a:xfrm>
          <a:prstGeom prst="rect">
            <a:avLst/>
          </a:prstGeom>
        </p:spPr>
      </p:pic>
    </p:spTree>
    <p:extLst>
      <p:ext uri="{BB962C8B-B14F-4D97-AF65-F5344CB8AC3E}">
        <p14:creationId xmlns:p14="http://schemas.microsoft.com/office/powerpoint/2010/main" val="549064872"/>
      </p:ext>
    </p:extLst>
  </p:cSld>
  <p:clrMapOvr>
    <a:masterClrMapping/>
  </p:clrMapOvr>
  <p:transition spd="med">
    <p:pull/>
  </p:transition>
</p:sld>
</file>

<file path=ppt/tags/tag1.xml><?xml version="1.0" encoding="utf-8"?>
<p:tagLst xmlns:a="http://schemas.openxmlformats.org/drawingml/2006/main" xmlns:r="http://schemas.openxmlformats.org/officeDocument/2006/relationships" xmlns:p="http://schemas.openxmlformats.org/presentationml/2006/main">
  <p:tag name="PA" val="v5.1.2"/>
</p:tagLst>
</file>

<file path=ppt/tags/tag2.xml><?xml version="1.0" encoding="utf-8"?>
<p:tagLst xmlns:a="http://schemas.openxmlformats.org/drawingml/2006/main" xmlns:r="http://schemas.openxmlformats.org/officeDocument/2006/relationships" xmlns:p="http://schemas.openxmlformats.org/presentationml/2006/main">
  <p:tag name="PA" val="v5.1.2"/>
</p:tagLst>
</file>

<file path=ppt/tags/tag3.xml><?xml version="1.0" encoding="utf-8"?>
<p:tagLst xmlns:a="http://schemas.openxmlformats.org/drawingml/2006/main" xmlns:r="http://schemas.openxmlformats.org/officeDocument/2006/relationships" xmlns:p="http://schemas.openxmlformats.org/presentationml/2006/main">
  <p:tag name="PA" val="v5.1.2"/>
</p:tagLst>
</file>

<file path=ppt/tags/tag4.xml><?xml version="1.0" encoding="utf-8"?>
<p:tagLst xmlns:a="http://schemas.openxmlformats.org/drawingml/2006/main" xmlns:r="http://schemas.openxmlformats.org/officeDocument/2006/relationships" xmlns:p="http://schemas.openxmlformats.org/presentationml/2006/main">
  <p:tag name="PA" val="v5.1.2"/>
</p:tagLst>
</file>

<file path=ppt/tags/tag5.xml><?xml version="1.0" encoding="utf-8"?>
<p:tagLst xmlns:a="http://schemas.openxmlformats.org/drawingml/2006/main" xmlns:r="http://schemas.openxmlformats.org/officeDocument/2006/relationships" xmlns:p="http://schemas.openxmlformats.org/presentationml/2006/main">
  <p:tag name="PA" val="v5.1.2"/>
</p:tagLst>
</file>

<file path=ppt/tags/tag6.xml><?xml version="1.0" encoding="utf-8"?>
<p:tagLst xmlns:a="http://schemas.openxmlformats.org/drawingml/2006/main" xmlns:r="http://schemas.openxmlformats.org/officeDocument/2006/relationships" xmlns:p="http://schemas.openxmlformats.org/presentationml/2006/main">
  <p:tag name="PA" val="v5.1.2"/>
</p:tagLst>
</file>

<file path=ppt/tags/tag7.xml><?xml version="1.0" encoding="utf-8"?>
<p:tagLst xmlns:a="http://schemas.openxmlformats.org/drawingml/2006/main" xmlns:r="http://schemas.openxmlformats.org/officeDocument/2006/relationships" xmlns:p="http://schemas.openxmlformats.org/presentationml/2006/main">
  <p:tag name="PA" val="v5.1.2"/>
</p:tagLst>
</file>

<file path=ppt/tags/tag8.xml><?xml version="1.0" encoding="utf-8"?>
<p:tagLst xmlns:a="http://schemas.openxmlformats.org/drawingml/2006/main" xmlns:r="http://schemas.openxmlformats.org/officeDocument/2006/relationships" xmlns:p="http://schemas.openxmlformats.org/presentationml/2006/main">
  <p:tag name="PA" val="v5.1.2"/>
</p:tagLst>
</file>

<file path=ppt/tags/tag9.xml><?xml version="1.0" encoding="utf-8"?>
<p:tagLst xmlns:a="http://schemas.openxmlformats.org/drawingml/2006/main" xmlns:r="http://schemas.openxmlformats.org/officeDocument/2006/relationships" xmlns:p="http://schemas.openxmlformats.org/presentationml/2006/main">
  <p:tag name="PA" val="v5.1.2"/>
</p:tagLst>
</file>

<file path=ppt/theme/theme1.xml><?xml version="1.0" encoding="utf-8"?>
<a:theme xmlns:a="http://schemas.openxmlformats.org/drawingml/2006/main" name="1_Office 主题​​">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TotalTime>
  <Words>1346</Words>
  <Application>Microsoft Office PowerPoint</Application>
  <PresentationFormat>宽屏</PresentationFormat>
  <Paragraphs>166</Paragraphs>
  <Slides>34</Slides>
  <Notes>34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34</vt:i4>
      </vt:variant>
    </vt:vector>
  </HeadingPairs>
  <TitlesOfParts>
    <vt:vector size="42" baseType="lpstr">
      <vt:lpstr>宋体</vt:lpstr>
      <vt:lpstr>微软雅黑</vt:lpstr>
      <vt:lpstr>微软雅黑 Light</vt:lpstr>
      <vt:lpstr>Arial</vt:lpstr>
      <vt:lpstr>Calibri</vt:lpstr>
      <vt:lpstr>Century Gothic</vt:lpstr>
      <vt:lpstr>Times New Roman</vt:lpstr>
      <vt:lpstr>1_Office 主题​​</vt:lpstr>
      <vt:lpstr>PowerPoint 演示文稿</vt:lpstr>
      <vt:lpstr>目录</vt:lpstr>
      <vt:lpstr>PowerPoint 演示文稿</vt:lpstr>
      <vt:lpstr>Environment Configuration</vt:lpstr>
      <vt:lpstr>Dataset Overview</vt:lpstr>
      <vt:lpstr>Dataset Overview</vt:lpstr>
      <vt:lpstr>Dataset Overview</vt:lpstr>
      <vt:lpstr>PowerPoint 演示文稿</vt:lpstr>
      <vt:lpstr>Project Content:Preprocessing</vt:lpstr>
      <vt:lpstr>Project Content:HDFS</vt:lpstr>
      <vt:lpstr>Project Content:Spark</vt:lpstr>
      <vt:lpstr>Project Content:Spark</vt:lpstr>
      <vt:lpstr>Project Content:Spark</vt:lpstr>
      <vt:lpstr>Project Content:Spark</vt:lpstr>
      <vt:lpstr>Project Content:Spark</vt:lpstr>
      <vt:lpstr>Project Content:Spark</vt:lpstr>
      <vt:lpstr>Project Content:Spark</vt:lpstr>
      <vt:lpstr>Project Content:Spark</vt:lpstr>
      <vt:lpstr>PowerPoint 演示文稿</vt:lpstr>
      <vt:lpstr>Visualization: word cloud</vt:lpstr>
      <vt:lpstr>Visualization: word cloud</vt:lpstr>
      <vt:lpstr>Visualization: seaborn</vt:lpstr>
      <vt:lpstr>Visualization: seaborn</vt:lpstr>
      <vt:lpstr>Visualization:seaborn</vt:lpstr>
      <vt:lpstr>Visualization:seaborn</vt:lpstr>
      <vt:lpstr>Visualization:seaborn</vt:lpstr>
      <vt:lpstr>Visualization: seaborn</vt:lpstr>
      <vt:lpstr>Visualization: seaborn</vt:lpstr>
      <vt:lpstr>Visualization: seaborn</vt:lpstr>
      <vt:lpstr>Visualization: seaborn</vt:lpstr>
      <vt:lpstr>Visualization: seaborn</vt:lpstr>
      <vt:lpstr>PowerPoint 演示文稿</vt:lpstr>
      <vt:lpstr>Conclusion</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Morris Lee</dc:creator>
  <cp:lastModifiedBy>李 明锐</cp:lastModifiedBy>
  <cp:revision>60</cp:revision>
  <dcterms:created xsi:type="dcterms:W3CDTF">2023-06-04T04:18:04Z</dcterms:created>
  <dcterms:modified xsi:type="dcterms:W3CDTF">2023-06-04T13:11:06Z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2052-5.4.1.7920</vt:lpwstr>
  </property>
  <property fmtid="{D5CDD505-2E9C-101B-9397-08002B2CF9AE}" pid="3" name="ICV">
    <vt:lpwstr>BD698AE111C778DC2D3E7B6455212901_41</vt:lpwstr>
  </property>
</Properties>
</file>